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822" r:id="rId2"/>
    <p:sldId id="812" r:id="rId3"/>
    <p:sldId id="740" r:id="rId4"/>
    <p:sldId id="818" r:id="rId5"/>
    <p:sldId id="820" r:id="rId6"/>
    <p:sldId id="819" r:id="rId7"/>
    <p:sldId id="815" r:id="rId8"/>
    <p:sldId id="821" r:id="rId9"/>
    <p:sldId id="81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5" autoAdjust="0"/>
    <p:restoredTop sz="94660"/>
  </p:normalViewPr>
  <p:slideViewPr>
    <p:cSldViewPr snapToGrid="0">
      <p:cViewPr varScale="1">
        <p:scale>
          <a:sx n="86" d="100"/>
          <a:sy n="86" d="100"/>
        </p:scale>
        <p:origin x="470"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26661C-CB1A-441B-96CA-33732AE50D2C}" type="datetimeFigureOut">
              <a:rPr lang="en-US" smtClean="0"/>
              <a:t>10/28/2020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D6F29C-B1D9-4CB4-A6A5-1395AB0B2F88}" type="slidenum">
              <a:rPr lang="en-US" smtClean="0"/>
              <a:t>‹#›</a:t>
            </a:fld>
            <a:endParaRPr lang="en-US"/>
          </a:p>
        </p:txBody>
      </p:sp>
    </p:spTree>
    <p:extLst>
      <p:ext uri="{BB962C8B-B14F-4D97-AF65-F5344CB8AC3E}">
        <p14:creationId xmlns:p14="http://schemas.microsoft.com/office/powerpoint/2010/main" val="2818878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F5D4766-A0D5-4FE4-8302-206F0EA3C4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BE80152A-E613-40B8-B5B5-EB51972511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4" name="Slide Number Placeholder 3">
            <a:extLst>
              <a:ext uri="{FF2B5EF4-FFF2-40B4-BE49-F238E27FC236}">
                <a16:creationId xmlns:a16="http://schemas.microsoft.com/office/drawing/2014/main" id="{BD696BFC-29F5-48C8-A40D-6265B94D5A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A66714-9756-479A-99B7-078D969AC2D2}" type="slidenum">
              <a:rPr lang="en-US" altLang="en-US" smtClean="0">
                <a:latin typeface="Times New Roman" panose="02020603050405020304" pitchFamily="18" charset="0"/>
              </a:rPr>
              <a:pPr>
                <a:spcBef>
                  <a:spcPct val="0"/>
                </a:spcBef>
              </a:pPr>
              <a:t>1</a:t>
            </a:fld>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8EBD8-0C4F-4E5E-9F67-209D2C7600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FA6E57-8B31-4634-BCBC-1827D380C3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F4E014-4E56-4CA7-B1D3-AF43058F45A3}"/>
              </a:ext>
            </a:extLst>
          </p:cNvPr>
          <p:cNvSpPr>
            <a:spLocks noGrp="1"/>
          </p:cNvSpPr>
          <p:nvPr>
            <p:ph type="dt" sz="half" idx="10"/>
          </p:nvPr>
        </p:nvSpPr>
        <p:spPr/>
        <p:txBody>
          <a:bodyPr/>
          <a:lstStyle/>
          <a:p>
            <a:fld id="{7B5F94CD-1E47-40EB-BA50-9530AFBF4EC9}" type="datetimeFigureOut">
              <a:rPr lang="en-US" smtClean="0"/>
              <a:t>10/28/2020</a:t>
            </a:fld>
            <a:endParaRPr lang="en-US"/>
          </a:p>
        </p:txBody>
      </p:sp>
      <p:sp>
        <p:nvSpPr>
          <p:cNvPr id="5" name="Footer Placeholder 4">
            <a:extLst>
              <a:ext uri="{FF2B5EF4-FFF2-40B4-BE49-F238E27FC236}">
                <a16:creationId xmlns:a16="http://schemas.microsoft.com/office/drawing/2014/main" id="{12C7023E-5FFA-43C4-9B71-3F70FDB0FF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92C99-AE4F-4B9B-BD3C-A0D1008B955A}"/>
              </a:ext>
            </a:extLst>
          </p:cNvPr>
          <p:cNvSpPr>
            <a:spLocks noGrp="1"/>
          </p:cNvSpPr>
          <p:nvPr>
            <p:ph type="sldNum" sz="quarter" idx="12"/>
          </p:nvPr>
        </p:nvSpPr>
        <p:spPr/>
        <p:txBody>
          <a:bodyPr/>
          <a:lstStyle/>
          <a:p>
            <a:fld id="{CB239CD2-40B7-4CEC-8928-2159C51562E6}" type="slidenum">
              <a:rPr lang="en-US" smtClean="0"/>
              <a:t>‹#›</a:t>
            </a:fld>
            <a:endParaRPr lang="en-US"/>
          </a:p>
        </p:txBody>
      </p:sp>
    </p:spTree>
    <p:extLst>
      <p:ext uri="{BB962C8B-B14F-4D97-AF65-F5344CB8AC3E}">
        <p14:creationId xmlns:p14="http://schemas.microsoft.com/office/powerpoint/2010/main" val="3743224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6319A-C7B1-4073-AAD8-933E61273B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6C49BA-6B20-4826-ADC0-97E9D9EAB8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74C00F-85DE-4BA4-A244-D181BBE7F44D}"/>
              </a:ext>
            </a:extLst>
          </p:cNvPr>
          <p:cNvSpPr>
            <a:spLocks noGrp="1"/>
          </p:cNvSpPr>
          <p:nvPr>
            <p:ph type="dt" sz="half" idx="10"/>
          </p:nvPr>
        </p:nvSpPr>
        <p:spPr/>
        <p:txBody>
          <a:bodyPr/>
          <a:lstStyle/>
          <a:p>
            <a:fld id="{7B5F94CD-1E47-40EB-BA50-9530AFBF4EC9}" type="datetimeFigureOut">
              <a:rPr lang="en-US" smtClean="0"/>
              <a:t>10/28/2020</a:t>
            </a:fld>
            <a:endParaRPr lang="en-US"/>
          </a:p>
        </p:txBody>
      </p:sp>
      <p:sp>
        <p:nvSpPr>
          <p:cNvPr id="5" name="Footer Placeholder 4">
            <a:extLst>
              <a:ext uri="{FF2B5EF4-FFF2-40B4-BE49-F238E27FC236}">
                <a16:creationId xmlns:a16="http://schemas.microsoft.com/office/drawing/2014/main" id="{2879260E-59B2-44B4-8D1C-F13D2A011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30C13-A8C8-4E41-89FB-0F0E980C390B}"/>
              </a:ext>
            </a:extLst>
          </p:cNvPr>
          <p:cNvSpPr>
            <a:spLocks noGrp="1"/>
          </p:cNvSpPr>
          <p:nvPr>
            <p:ph type="sldNum" sz="quarter" idx="12"/>
          </p:nvPr>
        </p:nvSpPr>
        <p:spPr/>
        <p:txBody>
          <a:bodyPr/>
          <a:lstStyle/>
          <a:p>
            <a:fld id="{CB239CD2-40B7-4CEC-8928-2159C51562E6}" type="slidenum">
              <a:rPr lang="en-US" smtClean="0"/>
              <a:t>‹#›</a:t>
            </a:fld>
            <a:endParaRPr lang="en-US"/>
          </a:p>
        </p:txBody>
      </p:sp>
    </p:spTree>
    <p:extLst>
      <p:ext uri="{BB962C8B-B14F-4D97-AF65-F5344CB8AC3E}">
        <p14:creationId xmlns:p14="http://schemas.microsoft.com/office/powerpoint/2010/main" val="1754122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0F2938-C0AA-4B78-A65D-80B50C2BCD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EB65B2-1C7C-4603-99D2-D432407269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74F0E6-F9A2-4DD3-81EE-3811D0759D26}"/>
              </a:ext>
            </a:extLst>
          </p:cNvPr>
          <p:cNvSpPr>
            <a:spLocks noGrp="1"/>
          </p:cNvSpPr>
          <p:nvPr>
            <p:ph type="dt" sz="half" idx="10"/>
          </p:nvPr>
        </p:nvSpPr>
        <p:spPr/>
        <p:txBody>
          <a:bodyPr/>
          <a:lstStyle/>
          <a:p>
            <a:fld id="{7B5F94CD-1E47-40EB-BA50-9530AFBF4EC9}" type="datetimeFigureOut">
              <a:rPr lang="en-US" smtClean="0"/>
              <a:t>10/28/2020</a:t>
            </a:fld>
            <a:endParaRPr lang="en-US"/>
          </a:p>
        </p:txBody>
      </p:sp>
      <p:sp>
        <p:nvSpPr>
          <p:cNvPr id="5" name="Footer Placeholder 4">
            <a:extLst>
              <a:ext uri="{FF2B5EF4-FFF2-40B4-BE49-F238E27FC236}">
                <a16:creationId xmlns:a16="http://schemas.microsoft.com/office/drawing/2014/main" id="{E380C961-6F32-46B3-925E-1E171B0EA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BCFCC1-A9A6-4649-9AE4-A7700C4896BC}"/>
              </a:ext>
            </a:extLst>
          </p:cNvPr>
          <p:cNvSpPr>
            <a:spLocks noGrp="1"/>
          </p:cNvSpPr>
          <p:nvPr>
            <p:ph type="sldNum" sz="quarter" idx="12"/>
          </p:nvPr>
        </p:nvSpPr>
        <p:spPr/>
        <p:txBody>
          <a:bodyPr/>
          <a:lstStyle/>
          <a:p>
            <a:fld id="{CB239CD2-40B7-4CEC-8928-2159C51562E6}" type="slidenum">
              <a:rPr lang="en-US" smtClean="0"/>
              <a:t>‹#›</a:t>
            </a:fld>
            <a:endParaRPr lang="en-US"/>
          </a:p>
        </p:txBody>
      </p:sp>
    </p:spTree>
    <p:extLst>
      <p:ext uri="{BB962C8B-B14F-4D97-AF65-F5344CB8AC3E}">
        <p14:creationId xmlns:p14="http://schemas.microsoft.com/office/powerpoint/2010/main" val="1582506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08834-C53B-43E7-840A-ABCC65316F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4A9744-D8A0-4226-8A5B-A0F4BA661E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C5DC02-B774-4BD8-8138-AB7BD56A6949}"/>
              </a:ext>
            </a:extLst>
          </p:cNvPr>
          <p:cNvSpPr>
            <a:spLocks noGrp="1"/>
          </p:cNvSpPr>
          <p:nvPr>
            <p:ph type="dt" sz="half" idx="10"/>
          </p:nvPr>
        </p:nvSpPr>
        <p:spPr/>
        <p:txBody>
          <a:bodyPr/>
          <a:lstStyle/>
          <a:p>
            <a:fld id="{7B5F94CD-1E47-40EB-BA50-9530AFBF4EC9}" type="datetimeFigureOut">
              <a:rPr lang="en-US" smtClean="0"/>
              <a:t>10/28/2020</a:t>
            </a:fld>
            <a:endParaRPr lang="en-US"/>
          </a:p>
        </p:txBody>
      </p:sp>
      <p:sp>
        <p:nvSpPr>
          <p:cNvPr id="5" name="Footer Placeholder 4">
            <a:extLst>
              <a:ext uri="{FF2B5EF4-FFF2-40B4-BE49-F238E27FC236}">
                <a16:creationId xmlns:a16="http://schemas.microsoft.com/office/drawing/2014/main" id="{B3D041AE-E5D6-4ADA-8ACE-2FA37C1927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BBA01-7384-4E38-AAD7-A1085F40FD7D}"/>
              </a:ext>
            </a:extLst>
          </p:cNvPr>
          <p:cNvSpPr>
            <a:spLocks noGrp="1"/>
          </p:cNvSpPr>
          <p:nvPr>
            <p:ph type="sldNum" sz="quarter" idx="12"/>
          </p:nvPr>
        </p:nvSpPr>
        <p:spPr/>
        <p:txBody>
          <a:bodyPr/>
          <a:lstStyle/>
          <a:p>
            <a:fld id="{CB239CD2-40B7-4CEC-8928-2159C51562E6}" type="slidenum">
              <a:rPr lang="en-US" smtClean="0"/>
              <a:t>‹#›</a:t>
            </a:fld>
            <a:endParaRPr lang="en-US"/>
          </a:p>
        </p:txBody>
      </p:sp>
    </p:spTree>
    <p:extLst>
      <p:ext uri="{BB962C8B-B14F-4D97-AF65-F5344CB8AC3E}">
        <p14:creationId xmlns:p14="http://schemas.microsoft.com/office/powerpoint/2010/main" val="3925000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6FEBB-961C-4509-B220-8C2167F4CB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1EC1E3-9E7A-4672-A9AF-B15DE9714D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59E751-019D-497C-BD80-A52450221204}"/>
              </a:ext>
            </a:extLst>
          </p:cNvPr>
          <p:cNvSpPr>
            <a:spLocks noGrp="1"/>
          </p:cNvSpPr>
          <p:nvPr>
            <p:ph type="dt" sz="half" idx="10"/>
          </p:nvPr>
        </p:nvSpPr>
        <p:spPr/>
        <p:txBody>
          <a:bodyPr/>
          <a:lstStyle/>
          <a:p>
            <a:fld id="{7B5F94CD-1E47-40EB-BA50-9530AFBF4EC9}" type="datetimeFigureOut">
              <a:rPr lang="en-US" smtClean="0"/>
              <a:t>10/28/2020</a:t>
            </a:fld>
            <a:endParaRPr lang="en-US"/>
          </a:p>
        </p:txBody>
      </p:sp>
      <p:sp>
        <p:nvSpPr>
          <p:cNvPr id="5" name="Footer Placeholder 4">
            <a:extLst>
              <a:ext uri="{FF2B5EF4-FFF2-40B4-BE49-F238E27FC236}">
                <a16:creationId xmlns:a16="http://schemas.microsoft.com/office/drawing/2014/main" id="{F31A7093-5B47-403B-90BC-DDFB6C7CE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4CA8E-32CE-4B25-A253-D62B3D6FC48C}"/>
              </a:ext>
            </a:extLst>
          </p:cNvPr>
          <p:cNvSpPr>
            <a:spLocks noGrp="1"/>
          </p:cNvSpPr>
          <p:nvPr>
            <p:ph type="sldNum" sz="quarter" idx="12"/>
          </p:nvPr>
        </p:nvSpPr>
        <p:spPr/>
        <p:txBody>
          <a:bodyPr/>
          <a:lstStyle/>
          <a:p>
            <a:fld id="{CB239CD2-40B7-4CEC-8928-2159C51562E6}" type="slidenum">
              <a:rPr lang="en-US" smtClean="0"/>
              <a:t>‹#›</a:t>
            </a:fld>
            <a:endParaRPr lang="en-US"/>
          </a:p>
        </p:txBody>
      </p:sp>
    </p:spTree>
    <p:extLst>
      <p:ext uri="{BB962C8B-B14F-4D97-AF65-F5344CB8AC3E}">
        <p14:creationId xmlns:p14="http://schemas.microsoft.com/office/powerpoint/2010/main" val="251458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E4F8C-8907-4719-AD04-CEB588867A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3C3A6D-98AA-4284-A0E0-3A0F406590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67C942-688D-4D4D-9462-F7D91CFA0F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98FEF6-F125-428B-A430-D241A0DA9CE0}"/>
              </a:ext>
            </a:extLst>
          </p:cNvPr>
          <p:cNvSpPr>
            <a:spLocks noGrp="1"/>
          </p:cNvSpPr>
          <p:nvPr>
            <p:ph type="dt" sz="half" idx="10"/>
          </p:nvPr>
        </p:nvSpPr>
        <p:spPr/>
        <p:txBody>
          <a:bodyPr/>
          <a:lstStyle/>
          <a:p>
            <a:fld id="{7B5F94CD-1E47-40EB-BA50-9530AFBF4EC9}" type="datetimeFigureOut">
              <a:rPr lang="en-US" smtClean="0"/>
              <a:t>10/28/2020</a:t>
            </a:fld>
            <a:endParaRPr lang="en-US"/>
          </a:p>
        </p:txBody>
      </p:sp>
      <p:sp>
        <p:nvSpPr>
          <p:cNvPr id="6" name="Footer Placeholder 5">
            <a:extLst>
              <a:ext uri="{FF2B5EF4-FFF2-40B4-BE49-F238E27FC236}">
                <a16:creationId xmlns:a16="http://schemas.microsoft.com/office/drawing/2014/main" id="{ECE3E949-5FDB-4D19-9891-5720D12D31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6B6FCC-8D1A-47E1-9E71-E8B5DA8D55B8}"/>
              </a:ext>
            </a:extLst>
          </p:cNvPr>
          <p:cNvSpPr>
            <a:spLocks noGrp="1"/>
          </p:cNvSpPr>
          <p:nvPr>
            <p:ph type="sldNum" sz="quarter" idx="12"/>
          </p:nvPr>
        </p:nvSpPr>
        <p:spPr/>
        <p:txBody>
          <a:bodyPr/>
          <a:lstStyle/>
          <a:p>
            <a:fld id="{CB239CD2-40B7-4CEC-8928-2159C51562E6}" type="slidenum">
              <a:rPr lang="en-US" smtClean="0"/>
              <a:t>‹#›</a:t>
            </a:fld>
            <a:endParaRPr lang="en-US"/>
          </a:p>
        </p:txBody>
      </p:sp>
    </p:spTree>
    <p:extLst>
      <p:ext uri="{BB962C8B-B14F-4D97-AF65-F5344CB8AC3E}">
        <p14:creationId xmlns:p14="http://schemas.microsoft.com/office/powerpoint/2010/main" val="247521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1FF34-82A2-4047-B034-F6141B5EC5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DEB16D-8B4E-4FCB-BADB-49458F2DDA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28A7B5-9A8F-47BA-950B-0A4D3BD74A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ECF747-5911-4D70-A4E2-5189D2683D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AFA98F-0F09-4272-B558-EB02AB9AE0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EDC085-9C53-4337-9923-A93F48B346A5}"/>
              </a:ext>
            </a:extLst>
          </p:cNvPr>
          <p:cNvSpPr>
            <a:spLocks noGrp="1"/>
          </p:cNvSpPr>
          <p:nvPr>
            <p:ph type="dt" sz="half" idx="10"/>
          </p:nvPr>
        </p:nvSpPr>
        <p:spPr/>
        <p:txBody>
          <a:bodyPr/>
          <a:lstStyle/>
          <a:p>
            <a:fld id="{7B5F94CD-1E47-40EB-BA50-9530AFBF4EC9}" type="datetimeFigureOut">
              <a:rPr lang="en-US" smtClean="0"/>
              <a:t>10/28/2020</a:t>
            </a:fld>
            <a:endParaRPr lang="en-US"/>
          </a:p>
        </p:txBody>
      </p:sp>
      <p:sp>
        <p:nvSpPr>
          <p:cNvPr id="8" name="Footer Placeholder 7">
            <a:extLst>
              <a:ext uri="{FF2B5EF4-FFF2-40B4-BE49-F238E27FC236}">
                <a16:creationId xmlns:a16="http://schemas.microsoft.com/office/drawing/2014/main" id="{41C8FB60-1AF3-49B7-ACE3-C22DA65BF2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6F6708-858B-458A-B796-E02C87AE7FE9}"/>
              </a:ext>
            </a:extLst>
          </p:cNvPr>
          <p:cNvSpPr>
            <a:spLocks noGrp="1"/>
          </p:cNvSpPr>
          <p:nvPr>
            <p:ph type="sldNum" sz="quarter" idx="12"/>
          </p:nvPr>
        </p:nvSpPr>
        <p:spPr/>
        <p:txBody>
          <a:bodyPr/>
          <a:lstStyle/>
          <a:p>
            <a:fld id="{CB239CD2-40B7-4CEC-8928-2159C51562E6}" type="slidenum">
              <a:rPr lang="en-US" smtClean="0"/>
              <a:t>‹#›</a:t>
            </a:fld>
            <a:endParaRPr lang="en-US"/>
          </a:p>
        </p:txBody>
      </p:sp>
    </p:spTree>
    <p:extLst>
      <p:ext uri="{BB962C8B-B14F-4D97-AF65-F5344CB8AC3E}">
        <p14:creationId xmlns:p14="http://schemas.microsoft.com/office/powerpoint/2010/main" val="3183908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B01B1-C0BD-4D9D-AD5F-DFC1C8546C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206E96-92B4-4B2B-991F-EAEDF28F6C3F}"/>
              </a:ext>
            </a:extLst>
          </p:cNvPr>
          <p:cNvSpPr>
            <a:spLocks noGrp="1"/>
          </p:cNvSpPr>
          <p:nvPr>
            <p:ph type="dt" sz="half" idx="10"/>
          </p:nvPr>
        </p:nvSpPr>
        <p:spPr/>
        <p:txBody>
          <a:bodyPr/>
          <a:lstStyle/>
          <a:p>
            <a:fld id="{7B5F94CD-1E47-40EB-BA50-9530AFBF4EC9}" type="datetimeFigureOut">
              <a:rPr lang="en-US" smtClean="0"/>
              <a:t>10/28/2020</a:t>
            </a:fld>
            <a:endParaRPr lang="en-US"/>
          </a:p>
        </p:txBody>
      </p:sp>
      <p:sp>
        <p:nvSpPr>
          <p:cNvPr id="4" name="Footer Placeholder 3">
            <a:extLst>
              <a:ext uri="{FF2B5EF4-FFF2-40B4-BE49-F238E27FC236}">
                <a16:creationId xmlns:a16="http://schemas.microsoft.com/office/drawing/2014/main" id="{A34BA62F-441A-46D7-A561-E1B1B9F642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7C4513-B311-485E-A991-D8208F0ABC5C}"/>
              </a:ext>
            </a:extLst>
          </p:cNvPr>
          <p:cNvSpPr>
            <a:spLocks noGrp="1"/>
          </p:cNvSpPr>
          <p:nvPr>
            <p:ph type="sldNum" sz="quarter" idx="12"/>
          </p:nvPr>
        </p:nvSpPr>
        <p:spPr/>
        <p:txBody>
          <a:bodyPr/>
          <a:lstStyle/>
          <a:p>
            <a:fld id="{CB239CD2-40B7-4CEC-8928-2159C51562E6}" type="slidenum">
              <a:rPr lang="en-US" smtClean="0"/>
              <a:t>‹#›</a:t>
            </a:fld>
            <a:endParaRPr lang="en-US"/>
          </a:p>
        </p:txBody>
      </p:sp>
    </p:spTree>
    <p:extLst>
      <p:ext uri="{BB962C8B-B14F-4D97-AF65-F5344CB8AC3E}">
        <p14:creationId xmlns:p14="http://schemas.microsoft.com/office/powerpoint/2010/main" val="3310323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1A2B78-1A32-44CD-A1CA-6B9AF664A232}"/>
              </a:ext>
            </a:extLst>
          </p:cNvPr>
          <p:cNvSpPr>
            <a:spLocks noGrp="1"/>
          </p:cNvSpPr>
          <p:nvPr>
            <p:ph type="dt" sz="half" idx="10"/>
          </p:nvPr>
        </p:nvSpPr>
        <p:spPr/>
        <p:txBody>
          <a:bodyPr/>
          <a:lstStyle/>
          <a:p>
            <a:fld id="{7B5F94CD-1E47-40EB-BA50-9530AFBF4EC9}" type="datetimeFigureOut">
              <a:rPr lang="en-US" smtClean="0"/>
              <a:t>10/28/2020</a:t>
            </a:fld>
            <a:endParaRPr lang="en-US"/>
          </a:p>
        </p:txBody>
      </p:sp>
      <p:sp>
        <p:nvSpPr>
          <p:cNvPr id="3" name="Footer Placeholder 2">
            <a:extLst>
              <a:ext uri="{FF2B5EF4-FFF2-40B4-BE49-F238E27FC236}">
                <a16:creationId xmlns:a16="http://schemas.microsoft.com/office/drawing/2014/main" id="{2B07714D-65F4-438A-AD47-F84C15476B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8B80FA-45B0-4BDC-96DE-0C84552CFE7B}"/>
              </a:ext>
            </a:extLst>
          </p:cNvPr>
          <p:cNvSpPr>
            <a:spLocks noGrp="1"/>
          </p:cNvSpPr>
          <p:nvPr>
            <p:ph type="sldNum" sz="quarter" idx="12"/>
          </p:nvPr>
        </p:nvSpPr>
        <p:spPr/>
        <p:txBody>
          <a:bodyPr/>
          <a:lstStyle/>
          <a:p>
            <a:fld id="{CB239CD2-40B7-4CEC-8928-2159C51562E6}" type="slidenum">
              <a:rPr lang="en-US" smtClean="0"/>
              <a:t>‹#›</a:t>
            </a:fld>
            <a:endParaRPr lang="en-US"/>
          </a:p>
        </p:txBody>
      </p:sp>
    </p:spTree>
    <p:extLst>
      <p:ext uri="{BB962C8B-B14F-4D97-AF65-F5344CB8AC3E}">
        <p14:creationId xmlns:p14="http://schemas.microsoft.com/office/powerpoint/2010/main" val="503029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F1CF6-E56A-4A6A-A191-9136EF4BE2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57724D-7DFE-4F92-9C96-9827BA8F32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60E6A2-1FCF-433E-9A3C-4F44B492C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BD5674-28D2-4329-9917-C74CB84AF78C}"/>
              </a:ext>
            </a:extLst>
          </p:cNvPr>
          <p:cNvSpPr>
            <a:spLocks noGrp="1"/>
          </p:cNvSpPr>
          <p:nvPr>
            <p:ph type="dt" sz="half" idx="10"/>
          </p:nvPr>
        </p:nvSpPr>
        <p:spPr/>
        <p:txBody>
          <a:bodyPr/>
          <a:lstStyle/>
          <a:p>
            <a:fld id="{7B5F94CD-1E47-40EB-BA50-9530AFBF4EC9}" type="datetimeFigureOut">
              <a:rPr lang="en-US" smtClean="0"/>
              <a:t>10/28/2020</a:t>
            </a:fld>
            <a:endParaRPr lang="en-US"/>
          </a:p>
        </p:txBody>
      </p:sp>
      <p:sp>
        <p:nvSpPr>
          <p:cNvPr id="6" name="Footer Placeholder 5">
            <a:extLst>
              <a:ext uri="{FF2B5EF4-FFF2-40B4-BE49-F238E27FC236}">
                <a16:creationId xmlns:a16="http://schemas.microsoft.com/office/drawing/2014/main" id="{E27DED91-812E-417D-8A7E-DB5CDAE78A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023338-FF21-4102-9092-96B62678F406}"/>
              </a:ext>
            </a:extLst>
          </p:cNvPr>
          <p:cNvSpPr>
            <a:spLocks noGrp="1"/>
          </p:cNvSpPr>
          <p:nvPr>
            <p:ph type="sldNum" sz="quarter" idx="12"/>
          </p:nvPr>
        </p:nvSpPr>
        <p:spPr/>
        <p:txBody>
          <a:bodyPr/>
          <a:lstStyle/>
          <a:p>
            <a:fld id="{CB239CD2-40B7-4CEC-8928-2159C51562E6}" type="slidenum">
              <a:rPr lang="en-US" smtClean="0"/>
              <a:t>‹#›</a:t>
            </a:fld>
            <a:endParaRPr lang="en-US"/>
          </a:p>
        </p:txBody>
      </p:sp>
    </p:spTree>
    <p:extLst>
      <p:ext uri="{BB962C8B-B14F-4D97-AF65-F5344CB8AC3E}">
        <p14:creationId xmlns:p14="http://schemas.microsoft.com/office/powerpoint/2010/main" val="1338158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7D5AA-0C4A-4287-8771-8F5E971FC3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E95627-9725-4F00-98C7-1775EE5F32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592BEF-3B67-4F6B-8155-C2DB10A425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EB1E8C-C371-49F0-AA86-56AE2CE738B6}"/>
              </a:ext>
            </a:extLst>
          </p:cNvPr>
          <p:cNvSpPr>
            <a:spLocks noGrp="1"/>
          </p:cNvSpPr>
          <p:nvPr>
            <p:ph type="dt" sz="half" idx="10"/>
          </p:nvPr>
        </p:nvSpPr>
        <p:spPr/>
        <p:txBody>
          <a:bodyPr/>
          <a:lstStyle/>
          <a:p>
            <a:fld id="{7B5F94CD-1E47-40EB-BA50-9530AFBF4EC9}" type="datetimeFigureOut">
              <a:rPr lang="en-US" smtClean="0"/>
              <a:t>10/28/2020</a:t>
            </a:fld>
            <a:endParaRPr lang="en-US"/>
          </a:p>
        </p:txBody>
      </p:sp>
      <p:sp>
        <p:nvSpPr>
          <p:cNvPr id="6" name="Footer Placeholder 5">
            <a:extLst>
              <a:ext uri="{FF2B5EF4-FFF2-40B4-BE49-F238E27FC236}">
                <a16:creationId xmlns:a16="http://schemas.microsoft.com/office/drawing/2014/main" id="{B5198A36-94CA-4002-B638-C3A77678E4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3CBFFE-F4B5-46C0-B06E-171ECE9079F0}"/>
              </a:ext>
            </a:extLst>
          </p:cNvPr>
          <p:cNvSpPr>
            <a:spLocks noGrp="1"/>
          </p:cNvSpPr>
          <p:nvPr>
            <p:ph type="sldNum" sz="quarter" idx="12"/>
          </p:nvPr>
        </p:nvSpPr>
        <p:spPr/>
        <p:txBody>
          <a:bodyPr/>
          <a:lstStyle/>
          <a:p>
            <a:fld id="{CB239CD2-40B7-4CEC-8928-2159C51562E6}" type="slidenum">
              <a:rPr lang="en-US" smtClean="0"/>
              <a:t>‹#›</a:t>
            </a:fld>
            <a:endParaRPr lang="en-US"/>
          </a:p>
        </p:txBody>
      </p:sp>
    </p:spTree>
    <p:extLst>
      <p:ext uri="{BB962C8B-B14F-4D97-AF65-F5344CB8AC3E}">
        <p14:creationId xmlns:p14="http://schemas.microsoft.com/office/powerpoint/2010/main" val="3188887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E3FF39-2440-443B-B50F-019FA48596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EFB777-356D-4B38-BFC3-C2748E8C29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BFA6B-25BB-4BC2-A921-73E2BF4B33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5F94CD-1E47-40EB-BA50-9530AFBF4EC9}" type="datetimeFigureOut">
              <a:rPr lang="en-US" smtClean="0"/>
              <a:t>10/28/2020</a:t>
            </a:fld>
            <a:endParaRPr lang="en-US"/>
          </a:p>
        </p:txBody>
      </p:sp>
      <p:sp>
        <p:nvSpPr>
          <p:cNvPr id="5" name="Footer Placeholder 4">
            <a:extLst>
              <a:ext uri="{FF2B5EF4-FFF2-40B4-BE49-F238E27FC236}">
                <a16:creationId xmlns:a16="http://schemas.microsoft.com/office/drawing/2014/main" id="{7E9B46DB-5E36-49AB-B9D4-E0361DD6C7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818039-93AE-4974-AA0C-C429180E40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39CD2-40B7-4CEC-8928-2159C51562E6}" type="slidenum">
              <a:rPr lang="en-US" smtClean="0"/>
              <a:t>‹#›</a:t>
            </a:fld>
            <a:endParaRPr lang="en-US"/>
          </a:p>
        </p:txBody>
      </p:sp>
    </p:spTree>
    <p:extLst>
      <p:ext uri="{BB962C8B-B14F-4D97-AF65-F5344CB8AC3E}">
        <p14:creationId xmlns:p14="http://schemas.microsoft.com/office/powerpoint/2010/main" val="1435707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g"/><Relationship Id="rId5" Type="http://schemas.openxmlformats.org/officeDocument/2006/relationships/image" Target="../media/image8.gif"/><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video" Target="../media/media5.mp4"/><Relationship Id="rId7" Type="http://schemas.openxmlformats.org/officeDocument/2006/relationships/image" Target="../media/image10.jpg"/><Relationship Id="rId2" Type="http://schemas.microsoft.com/office/2007/relationships/media" Target="../media/media5.mp4"/><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audio" Target="../media/media6.m4a"/><Relationship Id="rId10" Type="http://schemas.openxmlformats.org/officeDocument/2006/relationships/image" Target="../media/image3.png"/><Relationship Id="rId4" Type="http://schemas.microsoft.com/office/2007/relationships/media" Target="../media/media6.m4a"/><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5.jpg"/><Relationship Id="rId4" Type="http://schemas.openxmlformats.org/officeDocument/2006/relationships/hyperlink" Target="http://occultations.org/community/meetingsconferences/na/2020-iota-annual-meeting/presentations-at-the-2020-annual-meeting/"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hyperlink" Target="mailto:david.dunham@kinetx.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2A54783-B39C-48DB-A44A-01AA13D735F2}"/>
              </a:ext>
            </a:extLst>
          </p:cNvPr>
          <p:cNvSpPr>
            <a:spLocks noGrp="1" noChangeArrowheads="1"/>
          </p:cNvSpPr>
          <p:nvPr>
            <p:ph type="ctrTitle"/>
          </p:nvPr>
        </p:nvSpPr>
        <p:spPr>
          <a:xfrm>
            <a:off x="1524000" y="0"/>
            <a:ext cx="9067800" cy="2102708"/>
          </a:xfrm>
        </p:spPr>
        <p:txBody>
          <a:bodyPr/>
          <a:lstStyle/>
          <a:p>
            <a:pPr eaLnBrk="1" hangingPunct="1"/>
            <a:r>
              <a:rPr lang="en-US" altLang="en-US" sz="3600" b="1" dirty="0">
                <a:latin typeface="Arial" panose="020B0604020202020204" pitchFamily="34" charset="0"/>
                <a:cs typeface="Arial" panose="020B0604020202020204" pitchFamily="34" charset="0"/>
              </a:rPr>
              <a:t>(3200) PHAETHON, FIRST SUCCESSFUL OBSERVATIONS OF OCCULTATIONS BY A SMALL NEAR-EARTH OBJECT</a:t>
            </a:r>
            <a:br>
              <a:rPr lang="en-US" altLang="en-US" sz="3600" b="1" dirty="0"/>
            </a:br>
            <a:r>
              <a:rPr lang="en-US" altLang="en-US" sz="3200" b="1" dirty="0">
                <a:latin typeface="Arial" panose="020B0604020202020204" pitchFamily="34" charset="0"/>
                <a:cs typeface="Arial" panose="020B0604020202020204" pitchFamily="34" charset="0"/>
              </a:rPr>
              <a:t>Paper 412.01</a:t>
            </a:r>
            <a:r>
              <a:rPr lang="en-US" altLang="en-US" sz="2800" dirty="0">
                <a:latin typeface="Arial" panose="020B0604020202020204" pitchFamily="34" charset="0"/>
                <a:cs typeface="Arial" panose="020B0604020202020204" pitchFamily="34" charset="0"/>
              </a:rPr>
              <a:t> </a:t>
            </a:r>
          </a:p>
        </p:txBody>
      </p:sp>
      <p:sp>
        <p:nvSpPr>
          <p:cNvPr id="4099" name="Rectangle 3">
            <a:extLst>
              <a:ext uri="{FF2B5EF4-FFF2-40B4-BE49-F238E27FC236}">
                <a16:creationId xmlns:a16="http://schemas.microsoft.com/office/drawing/2014/main" id="{7F64718B-D6C6-475A-9CE9-698C3B1DE4F4}"/>
              </a:ext>
            </a:extLst>
          </p:cNvPr>
          <p:cNvSpPr>
            <a:spLocks noGrp="1" noChangeArrowheads="1"/>
          </p:cNvSpPr>
          <p:nvPr>
            <p:ph type="subTitle" idx="1"/>
          </p:nvPr>
        </p:nvSpPr>
        <p:spPr>
          <a:xfrm>
            <a:off x="1600200" y="2102708"/>
            <a:ext cx="8991600" cy="3383001"/>
          </a:xfrm>
        </p:spPr>
        <p:txBody>
          <a:bodyPr>
            <a:normAutofit fontScale="92500" lnSpcReduction="10000"/>
          </a:bodyPr>
          <a:lstStyle/>
          <a:p>
            <a:pPr eaLnBrk="1" hangingPunct="1">
              <a:defRPr/>
            </a:pPr>
            <a:r>
              <a:rPr lang="en-US" altLang="en-US" sz="3000" dirty="0">
                <a:latin typeface="Arial" panose="020B0604020202020204" pitchFamily="34" charset="0"/>
                <a:cs typeface="Arial" panose="020B0604020202020204" pitchFamily="34" charset="0"/>
              </a:rPr>
              <a:t>52</a:t>
            </a:r>
            <a:r>
              <a:rPr lang="en-US" altLang="en-US" sz="3000" baseline="30000" dirty="0">
                <a:latin typeface="Arial" panose="020B0604020202020204" pitchFamily="34" charset="0"/>
                <a:cs typeface="Arial" panose="020B0604020202020204" pitchFamily="34" charset="0"/>
              </a:rPr>
              <a:t>nd</a:t>
            </a:r>
            <a:r>
              <a:rPr lang="en-US" altLang="en-US" sz="3000" dirty="0">
                <a:latin typeface="Arial" panose="020B0604020202020204" pitchFamily="34" charset="0"/>
                <a:cs typeface="Arial" panose="020B0604020202020204" pitchFamily="34" charset="0"/>
              </a:rPr>
              <a:t> Annual Meeting </a:t>
            </a:r>
            <a:r>
              <a:rPr lang="en-US" sz="3000" dirty="0">
                <a:solidFill>
                  <a:srgbClr val="0D0D0D"/>
                </a:solidFill>
                <a:latin typeface="Arial" panose="020B0604020202020204" pitchFamily="34" charset="0"/>
                <a:ea typeface="Calibri" panose="020F0502020204030204" pitchFamily="34" charset="0"/>
                <a:cs typeface="Arial" panose="020B0604020202020204" pitchFamily="34" charset="0"/>
              </a:rPr>
              <a:t>of the AAS Division for Planetary Sciences</a:t>
            </a:r>
            <a:r>
              <a:rPr lang="en-US" altLang="en-US" sz="3000" dirty="0">
                <a:latin typeface="Arial" panose="020B0604020202020204" pitchFamily="34" charset="0"/>
                <a:cs typeface="Arial" panose="020B0604020202020204" pitchFamily="34" charset="0"/>
              </a:rPr>
              <a:t>, 2020 October 29 Press Briefing </a:t>
            </a:r>
          </a:p>
          <a:p>
            <a:pPr eaLnBrk="1" hangingPunct="1">
              <a:defRPr/>
            </a:pPr>
            <a:endParaRPr lang="en-US" altLang="en-US" sz="600" dirty="0"/>
          </a:p>
          <a:p>
            <a:pPr>
              <a:defRPr/>
            </a:pPr>
            <a:r>
              <a:rPr lang="en-US" altLang="en-US" sz="2600" b="1" u="sng" dirty="0">
                <a:latin typeface="Arial" panose="020B0604020202020204" pitchFamily="34" charset="0"/>
                <a:cs typeface="Arial" panose="020B0604020202020204" pitchFamily="34" charset="0"/>
              </a:rPr>
              <a:t>David W. Dunham</a:t>
            </a:r>
            <a:r>
              <a:rPr lang="en-US" altLang="en-US" sz="2600" b="1" u="sng" baseline="30000" dirty="0">
                <a:latin typeface="Arial" panose="020B0604020202020204" pitchFamily="34" charset="0"/>
                <a:cs typeface="Arial" panose="020B0604020202020204" pitchFamily="34" charset="0"/>
              </a:rPr>
              <a:t>1&amp;2</a:t>
            </a:r>
            <a:r>
              <a:rPr lang="en-US" altLang="en-US" sz="2600" dirty="0">
                <a:latin typeface="Arial" panose="020B0604020202020204" pitchFamily="34" charset="0"/>
                <a:cs typeface="Arial" panose="020B0604020202020204" pitchFamily="34" charset="0"/>
              </a:rPr>
              <a:t>, M. Buie</a:t>
            </a:r>
            <a:r>
              <a:rPr lang="en-US" altLang="en-US" sz="2600" baseline="30000" dirty="0">
                <a:latin typeface="Arial" panose="020B0604020202020204" pitchFamily="34" charset="0"/>
                <a:cs typeface="Arial" panose="020B0604020202020204" pitchFamily="34" charset="0"/>
              </a:rPr>
              <a:t>3</a:t>
            </a:r>
            <a:r>
              <a:rPr lang="en-US" altLang="en-US" sz="2600" dirty="0">
                <a:latin typeface="Arial" panose="020B0604020202020204" pitchFamily="34" charset="0"/>
                <a:cs typeface="Arial" panose="020B0604020202020204" pitchFamily="34" charset="0"/>
              </a:rPr>
              <a:t>, D. Farnocchia</a:t>
            </a:r>
            <a:r>
              <a:rPr lang="en-US" altLang="en-US" sz="2600" baseline="30000" dirty="0">
                <a:latin typeface="Arial" panose="020B0604020202020204" pitchFamily="34" charset="0"/>
                <a:cs typeface="Arial" panose="020B0604020202020204" pitchFamily="34" charset="0"/>
              </a:rPr>
              <a:t>4</a:t>
            </a:r>
            <a:r>
              <a:rPr lang="en-US" altLang="en-US" sz="2600" dirty="0">
                <a:latin typeface="Arial" panose="020B0604020202020204" pitchFamily="34" charset="0"/>
                <a:cs typeface="Arial" panose="020B0604020202020204" pitchFamily="34" charset="0"/>
              </a:rPr>
              <a:t>, J. Giorgini</a:t>
            </a:r>
            <a:r>
              <a:rPr lang="en-US" altLang="en-US" sz="2600" baseline="30000" dirty="0">
                <a:latin typeface="Arial" panose="020B0604020202020204" pitchFamily="34" charset="0"/>
                <a:cs typeface="Arial" panose="020B0604020202020204" pitchFamily="34" charset="0"/>
              </a:rPr>
              <a:t>4</a:t>
            </a:r>
            <a:r>
              <a:rPr lang="en-US" altLang="en-US" sz="2600" dirty="0">
                <a:latin typeface="Arial" panose="020B0604020202020204" pitchFamily="34" charset="0"/>
                <a:cs typeface="Arial" panose="020B0604020202020204" pitchFamily="34" charset="0"/>
              </a:rPr>
              <a:t>, T. Arai</a:t>
            </a:r>
            <a:r>
              <a:rPr lang="en-US" altLang="en-US" sz="2600" baseline="30000" dirty="0">
                <a:latin typeface="Arial" panose="020B0604020202020204" pitchFamily="34" charset="0"/>
                <a:cs typeface="Arial" panose="020B0604020202020204" pitchFamily="34" charset="0"/>
              </a:rPr>
              <a:t>5</a:t>
            </a:r>
            <a:r>
              <a:rPr lang="en-US" altLang="en-US" sz="2600" dirty="0">
                <a:latin typeface="Arial" panose="020B0604020202020204" pitchFamily="34" charset="0"/>
                <a:cs typeface="Arial" panose="020B0604020202020204" pitchFamily="34" charset="0"/>
              </a:rPr>
              <a:t>, I. Sato</a:t>
            </a:r>
            <a:r>
              <a:rPr lang="en-US" altLang="en-US" sz="2600" baseline="30000" dirty="0">
                <a:latin typeface="Arial" panose="020B0604020202020204" pitchFamily="34" charset="0"/>
                <a:cs typeface="Arial" panose="020B0604020202020204" pitchFamily="34" charset="0"/>
              </a:rPr>
              <a:t>6</a:t>
            </a:r>
            <a:r>
              <a:rPr lang="en-US" altLang="en-US" sz="2600" dirty="0">
                <a:latin typeface="Arial" panose="020B0604020202020204" pitchFamily="34" charset="0"/>
                <a:cs typeface="Arial" panose="020B0604020202020204" pitchFamily="34" charset="0"/>
              </a:rPr>
              <a:t>, R. Nolthenius</a:t>
            </a:r>
            <a:r>
              <a:rPr lang="en-US" altLang="en-US" sz="2600" baseline="30000" dirty="0">
                <a:latin typeface="Arial" panose="020B0604020202020204" pitchFamily="34" charset="0"/>
                <a:cs typeface="Arial" panose="020B0604020202020204" pitchFamily="34" charset="0"/>
              </a:rPr>
              <a:t>1,7</a:t>
            </a:r>
            <a:endParaRPr lang="en-US" altLang="en-US" sz="2600" dirty="0">
              <a:latin typeface="Arial" panose="020B0604020202020204" pitchFamily="34" charset="0"/>
              <a:cs typeface="Arial" panose="020B0604020202020204" pitchFamily="34" charset="0"/>
            </a:endParaRPr>
          </a:p>
          <a:p>
            <a:pPr>
              <a:defRPr/>
            </a:pPr>
            <a:r>
              <a:rPr lang="en-US" altLang="en-US" sz="2000" b="1" baseline="30000" dirty="0">
                <a:latin typeface="Arial" panose="020B0604020202020204" pitchFamily="34" charset="0"/>
                <a:cs typeface="Arial" panose="020B0604020202020204" pitchFamily="34" charset="0"/>
              </a:rPr>
              <a:t>1</a:t>
            </a:r>
            <a:r>
              <a:rPr lang="en-US" altLang="en-US" sz="2000" b="1" dirty="0">
                <a:latin typeface="Arial" panose="020B0604020202020204" pitchFamily="34" charset="0"/>
                <a:cs typeface="Arial" panose="020B0604020202020204" pitchFamily="34" charset="0"/>
              </a:rPr>
              <a:t>International Occultation Timing Assoc. </a:t>
            </a:r>
            <a:r>
              <a:rPr lang="en-US" altLang="en-US" sz="2000" dirty="0">
                <a:latin typeface="Arial" panose="020B0604020202020204" pitchFamily="34" charset="0"/>
                <a:cs typeface="Arial" panose="020B0604020202020204" pitchFamily="34" charset="0"/>
              </a:rPr>
              <a:t>(</a:t>
            </a:r>
            <a:r>
              <a:rPr lang="en-US" altLang="en-US" sz="2000" b="1" dirty="0">
                <a:latin typeface="Arial" panose="020B0604020202020204" pitchFamily="34" charset="0"/>
                <a:cs typeface="Arial" panose="020B0604020202020204" pitchFamily="34" charset="0"/>
              </a:rPr>
              <a:t>IOTA, </a:t>
            </a:r>
            <a:r>
              <a:rPr lang="en-US" altLang="en-US" sz="2000" dirty="0">
                <a:latin typeface="Arial" panose="020B0604020202020204" pitchFamily="34" charset="0"/>
                <a:cs typeface="Arial" panose="020B0604020202020204" pitchFamily="34" charset="0"/>
              </a:rPr>
              <a:t>P. O. Box 423, Greenbelt, MD 20768, USA, dunham@starpower.net, mobile 301-526-5590), </a:t>
            </a:r>
            <a:r>
              <a:rPr lang="en-US" altLang="en-US" sz="2000" baseline="30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KinetX Aerospace (david.dunham@kinetx.com), </a:t>
            </a:r>
            <a:r>
              <a:rPr lang="en-US" altLang="en-US" sz="2000" b="1" baseline="30000" dirty="0">
                <a:latin typeface="Arial" panose="020B0604020202020204" pitchFamily="34" charset="0"/>
                <a:cs typeface="Arial" panose="020B0604020202020204" pitchFamily="34" charset="0"/>
              </a:rPr>
              <a:t>3</a:t>
            </a:r>
            <a:r>
              <a:rPr lang="en-US" altLang="en-US" sz="2000" b="1" dirty="0">
                <a:latin typeface="Arial" panose="020B0604020202020204" pitchFamily="34" charset="0"/>
                <a:cs typeface="Arial" panose="020B0604020202020204" pitchFamily="34" charset="0"/>
              </a:rPr>
              <a:t>Southwest Research Inst. </a:t>
            </a:r>
            <a:r>
              <a:rPr lang="en-US" altLang="en-US" sz="2000" dirty="0">
                <a:latin typeface="Arial" panose="020B0604020202020204" pitchFamily="34" charset="0"/>
                <a:cs typeface="Arial" panose="020B0604020202020204" pitchFamily="34" charset="0"/>
              </a:rPr>
              <a:t>(</a:t>
            </a:r>
            <a:r>
              <a:rPr lang="en-US" altLang="en-US" sz="2000" b="1" dirty="0">
                <a:latin typeface="Arial" panose="020B0604020202020204" pitchFamily="34" charset="0"/>
                <a:cs typeface="Arial" panose="020B0604020202020204" pitchFamily="34" charset="0"/>
              </a:rPr>
              <a:t>SwRI</a:t>
            </a:r>
            <a:r>
              <a:rPr lang="en-US" altLang="en-US" sz="2000" dirty="0">
                <a:latin typeface="Arial" panose="020B0604020202020204" pitchFamily="34" charset="0"/>
                <a:cs typeface="Arial" panose="020B0604020202020204" pitchFamily="34" charset="0"/>
              </a:rPr>
              <a:t>), Boulder, CO (buie@boulder.swri.edu), </a:t>
            </a:r>
            <a:r>
              <a:rPr lang="en-US" altLang="en-US" sz="2000" baseline="30000" dirty="0">
                <a:latin typeface="Arial" panose="020B0604020202020204" pitchFamily="34" charset="0"/>
                <a:cs typeface="Arial" panose="020B0604020202020204" pitchFamily="34" charset="0"/>
              </a:rPr>
              <a:t>4</a:t>
            </a:r>
            <a:r>
              <a:rPr lang="en-US" altLang="en-US" sz="2000" dirty="0">
                <a:latin typeface="Arial" panose="020B0604020202020204" pitchFamily="34" charset="0"/>
                <a:cs typeface="Arial" panose="020B0604020202020204" pitchFamily="34" charset="0"/>
              </a:rPr>
              <a:t>Jet Propulsion Lab., </a:t>
            </a:r>
            <a:r>
              <a:rPr lang="en-US" altLang="en-US" sz="2000" baseline="30000" dirty="0">
                <a:latin typeface="Arial" panose="020B0604020202020204" pitchFamily="34" charset="0"/>
                <a:cs typeface="Arial" panose="020B0604020202020204" pitchFamily="34" charset="0"/>
              </a:rPr>
              <a:t>5</a:t>
            </a:r>
            <a:r>
              <a:rPr lang="en-US" altLang="en-US" sz="2000" dirty="0">
                <a:latin typeface="Arial" panose="020B0604020202020204" pitchFamily="34" charset="0"/>
                <a:cs typeface="Arial" panose="020B0604020202020204" pitchFamily="34" charset="0"/>
              </a:rPr>
              <a:t>Planetary Exploration Res. Ctr. (PERC), Chiba Inst. of Tech., Japan, </a:t>
            </a:r>
            <a:r>
              <a:rPr lang="en-US" altLang="en-US" sz="2000" baseline="30000" dirty="0">
                <a:latin typeface="Arial" panose="020B0604020202020204" pitchFamily="34" charset="0"/>
                <a:cs typeface="Arial" panose="020B0604020202020204" pitchFamily="34" charset="0"/>
              </a:rPr>
              <a:t>6</a:t>
            </a:r>
            <a:r>
              <a:rPr lang="en-US" altLang="en-US" sz="2000" dirty="0">
                <a:latin typeface="Arial" panose="020B0604020202020204" pitchFamily="34" charset="0"/>
                <a:cs typeface="Arial" panose="020B0604020202020204" pitchFamily="34" charset="0"/>
              </a:rPr>
              <a:t>PERC collaborator, </a:t>
            </a:r>
            <a:r>
              <a:rPr lang="en-US" altLang="en-US" sz="2000" baseline="30000" dirty="0">
                <a:latin typeface="Arial" panose="020B0604020202020204" pitchFamily="34" charset="0"/>
                <a:cs typeface="Arial" panose="020B0604020202020204" pitchFamily="34" charset="0"/>
              </a:rPr>
              <a:t>9</a:t>
            </a:r>
            <a:r>
              <a:rPr lang="en-US" altLang="en-US" sz="2000" dirty="0">
                <a:latin typeface="Arial" panose="020B0604020202020204" pitchFamily="34" charset="0"/>
                <a:cs typeface="Arial" panose="020B0604020202020204" pitchFamily="34" charset="0"/>
              </a:rPr>
              <a:t>Japanese National Astronomical Obs., </a:t>
            </a:r>
            <a:r>
              <a:rPr lang="en-US" altLang="en-US" sz="2000" baseline="30000" dirty="0">
                <a:latin typeface="Arial" panose="020B0604020202020204" pitchFamily="34" charset="0"/>
                <a:cs typeface="Arial" panose="020B0604020202020204" pitchFamily="34" charset="0"/>
              </a:rPr>
              <a:t>7</a:t>
            </a:r>
            <a:r>
              <a:rPr lang="en-US" altLang="en-US" sz="2000" dirty="0">
                <a:latin typeface="Arial" panose="020B0604020202020204" pitchFamily="34" charset="0"/>
                <a:cs typeface="Arial" panose="020B0604020202020204" pitchFamily="34" charset="0"/>
              </a:rPr>
              <a:t>Cabrillo College, Santa Cruz, CA</a:t>
            </a:r>
          </a:p>
          <a:p>
            <a:pPr>
              <a:defRPr/>
            </a:pPr>
            <a:endParaRPr lang="en-US" altLang="en-US" sz="600" dirty="0"/>
          </a:p>
          <a:p>
            <a:pPr>
              <a:defRPr/>
            </a:pPr>
            <a:endParaRPr lang="en-US" altLang="en-US" sz="1600" dirty="0"/>
          </a:p>
          <a:p>
            <a:pPr eaLnBrk="1" hangingPunct="1">
              <a:defRPr/>
            </a:pPr>
            <a:endParaRPr lang="en-US" altLang="en-US" sz="1200" dirty="0"/>
          </a:p>
        </p:txBody>
      </p:sp>
      <p:pic>
        <p:nvPicPr>
          <p:cNvPr id="4100" name="Picture 2" descr="A picture containing drawing&#10;&#10;Description automatically generated">
            <a:extLst>
              <a:ext uri="{FF2B5EF4-FFF2-40B4-BE49-F238E27FC236}">
                <a16:creationId xmlns:a16="http://schemas.microsoft.com/office/drawing/2014/main" id="{9B4DB6AD-4428-40AB-92A5-55103B5DCD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2108" y="5381369"/>
            <a:ext cx="1374891" cy="137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diagram&#10;&#10;Description automatically generated">
            <a:extLst>
              <a:ext uri="{FF2B5EF4-FFF2-40B4-BE49-F238E27FC236}">
                <a16:creationId xmlns:a16="http://schemas.microsoft.com/office/drawing/2014/main" id="{30019D7E-09EB-4494-B0DD-BAE74531C6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3877" y="5485709"/>
            <a:ext cx="1790387" cy="1372292"/>
          </a:xfrm>
          <a:prstGeom prst="rect">
            <a:avLst/>
          </a:prstGeom>
        </p:spPr>
      </p:pic>
      <p:sp>
        <p:nvSpPr>
          <p:cNvPr id="4" name="TextBox 3">
            <a:extLst>
              <a:ext uri="{FF2B5EF4-FFF2-40B4-BE49-F238E27FC236}">
                <a16:creationId xmlns:a16="http://schemas.microsoft.com/office/drawing/2014/main" id="{B1EEC876-25D5-4893-AAFE-B4C1F711256C}"/>
              </a:ext>
            </a:extLst>
          </p:cNvPr>
          <p:cNvSpPr txBox="1"/>
          <p:nvPr/>
        </p:nvSpPr>
        <p:spPr>
          <a:xfrm>
            <a:off x="11610753" y="6290188"/>
            <a:ext cx="340158" cy="461665"/>
          </a:xfrm>
          <a:prstGeom prst="rect">
            <a:avLst/>
          </a:prstGeom>
          <a:noFill/>
        </p:spPr>
        <p:txBody>
          <a:bodyPr wrap="none" rtlCol="0">
            <a:spAutoFit/>
          </a:bodyPr>
          <a:lstStyle/>
          <a:p>
            <a:r>
              <a:rPr lang="en-US" sz="2400" b="1" dirty="0"/>
              <a:t>1</a:t>
            </a:r>
          </a:p>
        </p:txBody>
      </p:sp>
      <p:pic>
        <p:nvPicPr>
          <p:cNvPr id="2" name="Audio 1">
            <a:hlinkClick r:id="" action="ppaction://media"/>
            <a:extLst>
              <a:ext uri="{FF2B5EF4-FFF2-40B4-BE49-F238E27FC236}">
                <a16:creationId xmlns:a16="http://schemas.microsoft.com/office/drawing/2014/main" id="{B493B52F-8E3F-45CB-BAA5-BCFAC93B39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209"/>
    </mc:Choice>
    <mc:Fallback xmlns="">
      <p:transition spd="slow" advTm="2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77" x="1643063" y="3987800"/>
          <p14:tracePt t="632" x="1643063" y="3992563"/>
          <p14:tracePt t="641" x="1631950" y="4003675"/>
          <p14:tracePt t="648" x="1631950" y="4010025"/>
          <p14:tracePt t="657" x="1627188" y="4010025"/>
          <p14:tracePt t="689" x="1643063" y="4010025"/>
          <p14:tracePt t="697" x="1714500" y="4021138"/>
          <p14:tracePt t="706" x="1878013" y="4021138"/>
          <p14:tracePt t="713" x="2163763" y="4059238"/>
          <p14:tracePt t="723" x="2617788" y="4081463"/>
          <p14:tracePt t="729" x="3292475" y="4102100"/>
          <p14:tracePt t="738" x="3970338" y="4157663"/>
          <p14:tracePt t="745" x="4238625" y="4173538"/>
          <p14:tracePt t="754" x="4841875" y="4202113"/>
          <p14:tracePt t="761" x="5284788" y="4202113"/>
          <p14:tracePt t="769" x="5514975" y="4202113"/>
          <p14:tracePt t="777" x="5673725" y="4202113"/>
          <p14:tracePt t="785" x="5718175" y="4202113"/>
          <p14:tracePt t="793" x="5722938" y="4202113"/>
          <p14:tracePt t="817" x="5722938" y="4195763"/>
          <p14:tracePt t="834" x="5722938" y="4191000"/>
          <p14:tracePt t="842" x="5722938" y="4184650"/>
          <p14:tracePt t="865" x="5722938" y="4173538"/>
          <p14:tracePt t="881" x="5722938" y="4168775"/>
          <p14:tracePt t="898" x="5722938" y="4157663"/>
          <p14:tracePt t="906" x="5722938" y="4151313"/>
          <p14:tracePt t="913" x="5722938" y="4146550"/>
          <p14:tracePt t="929" x="5707063" y="4124325"/>
          <p14:tracePt t="939" x="5695950" y="4108450"/>
          <p14:tracePt t="945" x="5662613" y="4075113"/>
          <p14:tracePt t="954" x="5646738" y="4059238"/>
          <p14:tracePt t="961" x="5613400" y="4025900"/>
          <p14:tracePt t="970" x="5564188" y="3987800"/>
          <p14:tracePt t="977" x="5564188" y="3981450"/>
          <p14:tracePt t="986" x="5559425" y="3971925"/>
          <p14:tracePt t="993" x="5559425" y="3949700"/>
          <p14:tracePt t="1002" x="5564188" y="3916363"/>
          <p14:tracePt t="1009" x="5592763" y="3883025"/>
          <p14:tracePt t="1018" x="5641975" y="3851275"/>
          <p14:tracePt t="1026" x="5707063" y="3795713"/>
          <p14:tracePt t="1034" x="5756275" y="3762375"/>
          <p14:tracePt t="1041" x="5789613" y="3713163"/>
          <p14:tracePt t="1050" x="5800725" y="3708400"/>
          <p14:tracePt t="1057" x="5805488" y="3692525"/>
          <p14:tracePt t="1065" x="5805488" y="3681413"/>
          <p14:tracePt t="1073" x="5805488" y="3675063"/>
          <p14:tracePt t="1090" x="5805488" y="3659188"/>
          <p14:tracePt t="1098" x="5778500" y="3659188"/>
          <p14:tracePt t="1107" x="5767388" y="3648075"/>
          <p14:tracePt t="1113" x="5734050" y="3648075"/>
          <p14:tracePt t="1123" x="5702300" y="3636963"/>
          <p14:tracePt t="1129" x="5657850" y="3632200"/>
          <p14:tracePt t="1138" x="5619750" y="3632200"/>
          <p14:tracePt t="1145" x="5575300" y="3632200"/>
          <p14:tracePt t="1154" x="5537200" y="3632200"/>
          <p14:tracePt t="1161" x="5510213" y="3632200"/>
          <p14:tracePt t="1170" x="5476875" y="3632200"/>
          <p14:tracePt t="1177" x="5438775" y="3621088"/>
          <p14:tracePt t="1185" x="5405438" y="3621088"/>
          <p14:tracePt t="1193" x="5367338" y="3621088"/>
          <p14:tracePt t="1202" x="5324475" y="3609975"/>
          <p14:tracePt t="1209" x="5284788" y="3609975"/>
          <p14:tracePt t="1218" x="5241925" y="3609975"/>
          <p14:tracePt t="1226" x="5170488" y="3598863"/>
          <p14:tracePt t="1234" x="5094288" y="3582988"/>
          <p14:tracePt t="1242" x="4984750" y="3571875"/>
          <p14:tracePt t="1250" x="4857750" y="3571875"/>
          <p14:tracePt t="1258" x="4710113" y="3571875"/>
          <p14:tracePt t="1265" x="4732338" y="3571875"/>
          <p14:tracePt t="1273" x="4638675" y="3571875"/>
          <p14:tracePt t="1282" x="4529138" y="3571875"/>
          <p14:tracePt t="1290" x="4491038" y="3571875"/>
          <p14:tracePt t="1298" x="4448175" y="3560763"/>
          <p14:tracePt t="1306" x="4419600" y="3560763"/>
          <p14:tracePt t="1314" x="4408488" y="3560763"/>
          <p14:tracePt t="1323" x="4403725" y="3549650"/>
          <p14:tracePt t="1329" x="4392613" y="3549650"/>
          <p14:tracePt t="1338" x="4387850" y="3549650"/>
          <p14:tracePt t="1386" x="4381500" y="3549650"/>
          <p14:tracePt t="1538" x="4370388" y="3549650"/>
          <p14:tracePt t="1554" x="4370388" y="3543300"/>
          <p14:tracePt t="2705" x="4376738" y="3543300"/>
          <p14:tracePt t="2714" x="4403725" y="3533775"/>
          <p14:tracePt t="2723" x="4430713" y="3533775"/>
          <p14:tracePt t="2729" x="4468813" y="3533775"/>
          <p14:tracePt t="2738" x="4529138" y="3522663"/>
          <p14:tracePt t="2745" x="4567238" y="3522663"/>
          <p14:tracePt t="2754" x="4649788" y="3522663"/>
          <p14:tracePt t="2761" x="4710113" y="3522663"/>
          <p14:tracePt t="2770" x="4737100" y="3522663"/>
          <p14:tracePt t="2786" x="4721225" y="3516313"/>
          <p14:tracePt t="2802" x="4737100" y="3516313"/>
          <p14:tracePt t="2809" x="4743450" y="3516313"/>
          <p14:tracePt t="2826" x="4754563" y="3516313"/>
          <p14:tracePt t="2834" x="4759325" y="3516313"/>
          <p14:tracePt t="2842" x="4770438" y="3516313"/>
          <p14:tracePt t="2858" x="4776788" y="3533775"/>
          <p14:tracePt t="2866" x="4776788" y="3543300"/>
          <p14:tracePt t="2874" x="4786313" y="3549650"/>
          <p14:tracePt t="2882" x="4792663" y="3554413"/>
          <p14:tracePt t="2890" x="4803775" y="3565525"/>
          <p14:tracePt t="2898" x="4803775" y="3571875"/>
          <p14:tracePt t="2907" x="4808538" y="3571875"/>
          <p14:tracePt t="2914" x="4835525" y="3582988"/>
          <p14:tracePt t="2922" x="4841875" y="3587750"/>
          <p14:tracePt t="2929" x="4879975" y="3598863"/>
          <p14:tracePt t="2938" x="4924425" y="3609975"/>
          <p14:tracePt t="2945" x="4962525" y="3621088"/>
          <p14:tracePt t="2954" x="5005388" y="3621088"/>
          <p14:tracePt t="2961" x="5033963" y="3643313"/>
          <p14:tracePt t="2970" x="5054600" y="3648075"/>
          <p14:tracePt t="2977" x="5072063" y="3648075"/>
          <p14:tracePt t="2985" x="5083175" y="3648075"/>
          <p14:tracePt t="2993" x="5083175" y="3659188"/>
          <p14:tracePt t="3002" x="5083175" y="3663950"/>
          <p14:tracePt t="3009" x="5083175" y="3675063"/>
          <p14:tracePt t="3017" x="5083175" y="3681413"/>
          <p14:tracePt t="3026" x="5065713" y="3692525"/>
          <p14:tracePt t="3034" x="5049838" y="3697288"/>
          <p14:tracePt t="3043" x="5016500" y="3719513"/>
          <p14:tracePt t="3050" x="4989513" y="3719513"/>
          <p14:tracePt t="3057" x="4973638" y="3730625"/>
          <p14:tracePt t="3065" x="4940300" y="3730625"/>
          <p14:tracePt t="3074" x="4913313" y="3741738"/>
          <p14:tracePt t="3082" x="4868863" y="3752850"/>
          <p14:tracePt t="3090" x="4830763" y="3752850"/>
          <p14:tracePt t="3098" x="4786313" y="3757613"/>
          <p14:tracePt t="3107" x="4732338" y="3757613"/>
          <p14:tracePt t="3113" x="4656138" y="3757613"/>
          <p14:tracePt t="3124" x="4656138" y="3768725"/>
          <p14:tracePt t="3129" x="4649788" y="3773488"/>
          <p14:tracePt t="3138" x="4584700" y="3784600"/>
          <p14:tracePt t="3145" x="4491038" y="3802063"/>
          <p14:tracePt t="3154" x="4430713" y="3813175"/>
          <p14:tracePt t="3161" x="4354513" y="3840163"/>
          <p14:tracePt t="3170" x="4294188" y="3851275"/>
          <p14:tracePt t="3177" x="4256088" y="3851275"/>
          <p14:tracePt t="3185" x="4222750" y="3851275"/>
          <p14:tracePt t="3193" x="4206875" y="3851275"/>
          <p14:tracePt t="3210" x="4168775" y="3851275"/>
          <p14:tracePt t="3218" x="4151313" y="3851275"/>
          <p14:tracePt t="3225" x="4124325" y="3851275"/>
          <p14:tracePt t="3233" x="4097338" y="3851275"/>
          <p14:tracePt t="3242" x="4052888" y="3851275"/>
          <p14:tracePt t="3250" x="4014788" y="3851275"/>
          <p14:tracePt t="3257" x="3970338" y="3851275"/>
          <p14:tracePt t="3265" x="3932238" y="3851275"/>
          <p14:tracePt t="3274" x="3878263" y="3851275"/>
          <p14:tracePt t="3281" x="3833813" y="3851275"/>
          <p14:tracePt t="3290" x="3795713" y="3851275"/>
          <p14:tracePt t="3297" x="3762375" y="3851275"/>
          <p14:tracePt t="3307" x="3735388" y="3851275"/>
          <p14:tracePt t="3313" x="3730625" y="3851275"/>
          <p14:tracePt t="3323" x="3719513" y="3851275"/>
          <p14:tracePt t="3329" x="3713163" y="3851275"/>
          <p14:tracePt t="3338" x="3702050" y="3851275"/>
          <p14:tracePt t="3345" x="3702050" y="3856038"/>
          <p14:tracePt t="3353" x="3697288" y="3856038"/>
          <p14:tracePt t="3361" x="3697288" y="3867150"/>
          <p14:tracePt t="3370" x="3679825" y="3871913"/>
          <p14:tracePt t="3377" x="3670300" y="3883025"/>
          <p14:tracePt t="3386" x="3663950" y="3883025"/>
          <p14:tracePt t="3393" x="3648075" y="3889375"/>
          <p14:tracePt t="3401" x="3636963" y="3889375"/>
          <p14:tracePt t="3410" x="3630613" y="3889375"/>
          <p14:tracePt t="3418" x="3614738" y="3889375"/>
          <p14:tracePt t="3426" x="3609975" y="3889375"/>
          <p14:tracePt t="3434" x="3598863" y="3889375"/>
          <p14:tracePt t="3441" x="3592513" y="3889375"/>
          <p14:tracePt t="3450" x="3581400" y="3889375"/>
          <p14:tracePt t="3465" x="3576638" y="3889375"/>
          <p14:tracePt t="3474" x="3565525" y="3889375"/>
          <p14:tracePt t="3482" x="3560763" y="3889375"/>
          <p14:tracePt t="3490" x="3543300" y="3889375"/>
          <p14:tracePt t="3498" x="3500438" y="3911600"/>
          <p14:tracePt t="3507" x="3482975" y="3922713"/>
          <p14:tracePt t="3513" x="3460750" y="3922713"/>
          <p14:tracePt t="3522" x="3460750" y="3927475"/>
          <p14:tracePt t="3554" x="3460750" y="3938588"/>
          <p14:tracePt t="3561" x="3467100" y="3938588"/>
          <p14:tracePt t="3570" x="3471863" y="3938588"/>
          <p14:tracePt t="3577" x="3482975" y="3943350"/>
          <p14:tracePt t="3586" x="3489325" y="3943350"/>
          <p14:tracePt t="3593" x="3527425" y="3943350"/>
          <p14:tracePt t="3602" x="3554413" y="3954463"/>
          <p14:tracePt t="3609" x="3598863" y="3954463"/>
          <p14:tracePt t="3618" x="3636963" y="3954463"/>
          <p14:tracePt t="3625" x="3670300" y="3965575"/>
          <p14:tracePt t="3634" x="3708400" y="3965575"/>
          <p14:tracePt t="3641" x="3762375" y="3965575"/>
          <p14:tracePt t="3650" x="3806825" y="3976688"/>
          <p14:tracePt t="3657" x="3860800" y="3976688"/>
          <p14:tracePt t="3665" x="3938588" y="3976688"/>
          <p14:tracePt t="3674" x="4008438" y="3976688"/>
          <p14:tracePt t="3682" x="4102100" y="3976688"/>
          <p14:tracePt t="3691" x="4211638" y="3976688"/>
          <p14:tracePt t="3698" x="4327525" y="3965575"/>
          <p14:tracePt t="3707" x="4381500" y="3965575"/>
          <p14:tracePt t="3713" x="4475163" y="3965575"/>
          <p14:tracePt t="3722" x="4529138" y="3965575"/>
          <p14:tracePt t="3729" x="4606925" y="3965575"/>
          <p14:tracePt t="3738" x="4645025" y="3965575"/>
          <p14:tracePt t="3745" x="4672013" y="3965575"/>
          <p14:tracePt t="3754" x="4705350" y="3965575"/>
          <p14:tracePt t="3761" x="4721225" y="3965575"/>
          <p14:tracePt t="3770" x="4725988" y="3965575"/>
          <p14:tracePt t="3802" x="4737100" y="3965575"/>
          <p14:tracePt t="3809" x="4743450" y="3965575"/>
          <p14:tracePt t="3818" x="4754563" y="3965575"/>
          <p14:tracePt t="3826" x="4770438" y="3965575"/>
          <p14:tracePt t="3834" x="4797425" y="3965575"/>
          <p14:tracePt t="3842" x="4826000" y="3965575"/>
          <p14:tracePt t="3850" x="4826000" y="3981450"/>
          <p14:tracePt t="3858" x="4814888" y="3987800"/>
          <p14:tracePt t="3865" x="4886325" y="3987800"/>
          <p14:tracePt t="3874" x="4940300" y="3987800"/>
          <p14:tracePt t="3882" x="5033963" y="3987800"/>
          <p14:tracePt t="3891" x="5087938" y="3987800"/>
          <p14:tracePt t="3898" x="5126038" y="3987800"/>
          <p14:tracePt t="3908" x="5159375" y="3987800"/>
          <p14:tracePt t="3913" x="5164138" y="3987800"/>
          <p14:tracePt t="7417" x="5154613" y="3987800"/>
          <p14:tracePt t="7481" x="5148263" y="3987800"/>
          <p14:tracePt t="7490" x="5143500" y="3987800"/>
          <p14:tracePt t="7513" x="5132388" y="3987800"/>
          <p14:tracePt t="7522" x="5126038" y="3987800"/>
          <p14:tracePt t="7529" x="5110163" y="3987800"/>
          <p14:tracePt t="7537" x="5099050" y="3976688"/>
          <p14:tracePt t="7545" x="5072063" y="3976688"/>
          <p14:tracePt t="7553" x="5054600" y="3976688"/>
          <p14:tracePt t="7561" x="5038725" y="3965575"/>
          <p14:tracePt t="7570" x="5005388" y="3965575"/>
          <p14:tracePt t="7577" x="5000625" y="3960813"/>
          <p14:tracePt t="7586" x="4995863" y="3960813"/>
          <p14:tracePt t="7594" x="4978400" y="3960813"/>
          <p14:tracePt t="7601" x="4967288" y="3960813"/>
          <p14:tracePt t="7625" x="4962525" y="3960813"/>
          <p14:tracePt t="7641" x="4951413" y="3960813"/>
          <p14:tracePt t="7682" x="4951413" y="3954463"/>
          <p14:tracePt t="7690" x="4951413" y="3943350"/>
          <p14:tracePt t="7697" x="4951413" y="3938588"/>
          <p14:tracePt t="7713" x="4951413" y="3927475"/>
          <p14:tracePt t="7722" x="4951413" y="3922713"/>
          <p14:tracePt t="7729" x="4951413" y="3905250"/>
          <p14:tracePt t="7738" x="4945063" y="3883025"/>
          <p14:tracePt t="7745" x="4945063" y="3867150"/>
          <p14:tracePt t="7753" x="4935538" y="3829050"/>
          <p14:tracePt t="7761" x="4935538" y="3795713"/>
          <p14:tracePt t="7769" x="4940300" y="3757613"/>
          <p14:tracePt t="7778" x="4962525" y="3692525"/>
          <p14:tracePt t="7785" x="4973638" y="3652838"/>
          <p14:tracePt t="7794" x="5011738" y="3587750"/>
          <p14:tracePt t="7802" x="5060950" y="3538538"/>
          <p14:tracePt t="7809" x="5110163" y="3500438"/>
          <p14:tracePt t="7818" x="5132388" y="3455988"/>
          <p14:tracePt t="7825" x="5148263" y="3444875"/>
          <p14:tracePt t="7833" x="5159375" y="3444875"/>
          <p14:tracePt t="7842" x="5159375" y="3440113"/>
          <p14:tracePt t="7859" x="5159375" y="3433763"/>
          <p14:tracePt t="7865" x="5154613" y="3424238"/>
          <p14:tracePt t="7875" x="5114925" y="3451225"/>
          <p14:tracePt t="7881" x="5016500" y="3489325"/>
          <p14:tracePt t="7890" x="4835525" y="3489325"/>
          <p14:tracePt t="7897" x="4819650" y="3511550"/>
          <p14:tracePt t="7906" x="4562475" y="3467100"/>
          <p14:tracePt t="7913" x="4475163" y="3467100"/>
          <p14:tracePt t="7921" x="4475163" y="3462338"/>
          <p14:tracePt t="7929" x="4502150" y="3462338"/>
          <p14:tracePt t="8065" x="4506913" y="3467100"/>
          <p14:tracePt t="8075" x="4573588" y="3511550"/>
          <p14:tracePt t="8081" x="4710113" y="3587750"/>
          <p14:tracePt t="8090" x="4808538" y="3692525"/>
          <p14:tracePt t="8097" x="4792663" y="3752850"/>
          <p14:tracePt t="8106" x="4776788" y="3752850"/>
          <p14:tracePt t="8113" x="4765675" y="3752850"/>
          <p14:tracePt t="8121" x="4770438" y="3741738"/>
          <p14:tracePt t="8129" x="4786313" y="3735388"/>
          <p14:tracePt t="8138" x="4732338" y="3708400"/>
          <p14:tracePt t="8145" x="4638675" y="3681413"/>
          <p14:tracePt t="8154" x="4524375" y="3643313"/>
          <p14:tracePt t="8163" x="4392613" y="3598863"/>
          <p14:tracePt t="8170" x="4238625" y="3538538"/>
          <p14:tracePt t="8178" x="4124325" y="3494088"/>
          <p14:tracePt t="8186" x="4025900" y="3451225"/>
          <p14:tracePt t="8198" x="3959225" y="3395663"/>
          <p14:tracePt t="8201" x="3916363" y="3373438"/>
          <p14:tracePt t="8209" x="3905250" y="3357563"/>
          <p14:tracePt t="8218" x="3905250" y="3314700"/>
          <p14:tracePt t="8226" x="3905250" y="3275013"/>
          <p14:tracePt t="8234" x="3910013" y="3187700"/>
          <p14:tracePt t="8242" x="3943350" y="3078163"/>
          <p14:tracePt t="8250" x="3998913" y="2941638"/>
          <p14:tracePt t="8259" x="4075113" y="2825750"/>
          <p14:tracePt t="8265" x="4162425" y="2706688"/>
          <p14:tracePt t="8275" x="4238625" y="2590800"/>
          <p14:tracePt t="8281" x="4294188" y="2454275"/>
          <p14:tracePt t="8290" x="4354513" y="2306638"/>
          <p14:tracePt t="8297" x="4403725" y="2152650"/>
          <p14:tracePt t="8306" x="4403725" y="2009775"/>
          <p14:tracePt t="8313" x="4403725" y="1879600"/>
          <p14:tracePt t="8322" x="4365625" y="1747838"/>
          <p14:tracePt t="8329" x="4287838" y="1631950"/>
          <p14:tracePt t="8337" x="4184650" y="1528763"/>
          <p14:tracePt t="8345" x="4068763" y="1468438"/>
          <p14:tracePt t="8353" x="3938588" y="1423988"/>
          <p14:tracePt t="8361" x="3829050" y="1412875"/>
          <p14:tracePt t="8370" x="3751263" y="1397000"/>
          <p14:tracePt t="8379" x="3659188" y="1397000"/>
          <p14:tracePt t="8386" x="3598863" y="1397000"/>
          <p14:tracePt t="8394" x="3570288" y="1397000"/>
          <p14:tracePt t="8402" x="3554413" y="1397000"/>
          <p14:tracePt t="8410" x="3532188" y="1401763"/>
          <p14:tracePt t="8418" x="3527425" y="1401763"/>
          <p14:tracePt t="8426" x="3521075" y="1412875"/>
          <p14:tracePt t="8433" x="3505200" y="1412875"/>
          <p14:tracePt t="8442" x="3494088" y="1412875"/>
          <p14:tracePt t="8449" x="3460750" y="1412875"/>
          <p14:tracePt t="8459" x="3417888" y="1412875"/>
          <p14:tracePt t="8466" x="3362325" y="1401763"/>
          <p14:tracePt t="8475" x="3270250" y="1390650"/>
          <p14:tracePt t="8482" x="3154363" y="1347788"/>
          <p14:tracePt t="8490" x="3040063" y="1303338"/>
          <p14:tracePt t="8497" x="2924175" y="1276350"/>
          <p14:tracePt t="8506" x="2825750" y="1231900"/>
          <p14:tracePt t="8513" x="2744788" y="1177925"/>
          <p14:tracePt t="8522" x="2644775" y="1122363"/>
          <p14:tracePt t="8529" x="2579688" y="1068388"/>
          <p14:tracePt t="8537" x="2568575" y="1030288"/>
          <p14:tracePt t="8545" x="2584450" y="963613"/>
          <p14:tracePt t="8554" x="2508250" y="909638"/>
          <p14:tracePt t="8562" x="2425700" y="854075"/>
          <p14:tracePt t="8570" x="2327275" y="800100"/>
          <p14:tracePt t="8579" x="2246313" y="762000"/>
          <p14:tracePt t="8586" x="2114550" y="717550"/>
          <p14:tracePt t="8594" x="1987550" y="701675"/>
          <p14:tracePt t="8602" x="1878013" y="701675"/>
          <p14:tracePt t="8609" x="1801813" y="701675"/>
          <p14:tracePt t="8618" x="1763713" y="701675"/>
          <p14:tracePt t="8658" x="1790700" y="701675"/>
          <p14:tracePt t="8666" x="1828800" y="701675"/>
          <p14:tracePt t="8675" x="1873250" y="701675"/>
          <p14:tracePt t="8681" x="1927225" y="690563"/>
          <p14:tracePt t="8691" x="2005013" y="663575"/>
          <p14:tracePt t="8697" x="2027238" y="652463"/>
          <p14:tracePt t="8706" x="2043113" y="652463"/>
          <p14:tracePt t="8713" x="2043113" y="646113"/>
          <p14:tracePt t="8738" x="2032000" y="646113"/>
          <p14:tracePt t="8745" x="2027238" y="646113"/>
          <p14:tracePt t="8754" x="1998663" y="646113"/>
          <p14:tracePt t="8761" x="1960563" y="646113"/>
          <p14:tracePt t="8769" x="1917700" y="652463"/>
          <p14:tracePt t="8777" x="1866900" y="684213"/>
          <p14:tracePt t="8786" x="1839913" y="684213"/>
          <p14:tracePt t="8795" x="1828800" y="695325"/>
          <p14:tracePt t="8809" x="1828800" y="701675"/>
          <p14:tracePt t="8817" x="1846263" y="712788"/>
          <p14:tracePt t="8825" x="1862138" y="712788"/>
          <p14:tracePt t="8834" x="1889125" y="712788"/>
          <p14:tracePt t="8842" x="1933575" y="712788"/>
          <p14:tracePt t="8850" x="1971675" y="712788"/>
          <p14:tracePt t="8859" x="2016125" y="712788"/>
          <p14:tracePt t="8865" x="2054225" y="712788"/>
          <p14:tracePt t="8876" x="2092325" y="712788"/>
          <p14:tracePt t="8881" x="2136775" y="712788"/>
          <p14:tracePt t="8891" x="2163763" y="712788"/>
          <p14:tracePt t="8897" x="2174875" y="712788"/>
          <p14:tracePt t="8906" x="2179638" y="712788"/>
          <p14:tracePt t="8913" x="2197100" y="712788"/>
          <p14:tracePt t="8922" x="2206625" y="712788"/>
          <p14:tracePt t="8929" x="2251075" y="712788"/>
          <p14:tracePt t="8938" x="2349500" y="722313"/>
          <p14:tracePt t="8945" x="2436813" y="722313"/>
          <p14:tracePt t="8954" x="2425700" y="722313"/>
          <p14:tracePt t="8961" x="2563813" y="722313"/>
          <p14:tracePt t="8970" x="2744788" y="722313"/>
          <p14:tracePt t="8977" x="2874963" y="722313"/>
          <p14:tracePt t="8985" x="2984500" y="722313"/>
          <p14:tracePt t="8994" x="3040063" y="722313"/>
          <p14:tracePt t="9001" x="3055938" y="722313"/>
          <p14:tracePt t="9034" x="3044825" y="722313"/>
          <p14:tracePt t="9042" x="3040063" y="722313"/>
          <p14:tracePt t="9050" x="3013075" y="733425"/>
          <p14:tracePt t="9059" x="2973388" y="733425"/>
          <p14:tracePt t="9066" x="2952750" y="750888"/>
          <p14:tracePt t="9076" x="2935288" y="750888"/>
          <p14:tracePt t="9081" x="2924175" y="750888"/>
          <p14:tracePt t="9265" x="2919413" y="750888"/>
          <p14:tracePt t="9275" x="2913063" y="750888"/>
          <p14:tracePt t="9281" x="2903538" y="750888"/>
          <p14:tracePt t="9289" x="2897188" y="750888"/>
          <p14:tracePt t="9401" x="2886075" y="750888"/>
          <p14:tracePt t="9425" x="2881313" y="750888"/>
          <p14:tracePt t="9450" x="2881313" y="744538"/>
          <p14:tracePt t="9482" x="2870200" y="744538"/>
          <p14:tracePt t="9490" x="2854325" y="766763"/>
          <p14:tracePt t="9497" x="2825750" y="782638"/>
          <p14:tracePt t="9506" x="2794000" y="804863"/>
          <p14:tracePt t="9513" x="2771775" y="838200"/>
          <p14:tracePt t="9522" x="2754313" y="842963"/>
          <p14:tracePt t="9529" x="2744788" y="854075"/>
          <p14:tracePt t="9538" x="2744788" y="860425"/>
          <p14:tracePt t="9570" x="2749550" y="860425"/>
          <p14:tracePt t="9577" x="2754313" y="860425"/>
          <p14:tracePt t="9586" x="2771775" y="860425"/>
          <p14:tracePt t="9593" x="2814638" y="854075"/>
          <p14:tracePt t="9602" x="2924175" y="842963"/>
          <p14:tracePt t="9610" x="3105150" y="842963"/>
          <p14:tracePt t="9618" x="3308350" y="827088"/>
          <p14:tracePt t="9626" x="3505200" y="811213"/>
          <p14:tracePt t="9633" x="3708400" y="793750"/>
          <p14:tracePt t="9643" x="3871913" y="793750"/>
          <p14:tracePt t="9649" x="4003675" y="766763"/>
          <p14:tracePt t="9659" x="4113213" y="739775"/>
          <p14:tracePt t="9665" x="4173538" y="739775"/>
          <p14:tracePt t="9674" x="4249738" y="722313"/>
          <p14:tracePt t="9681" x="4267200" y="717550"/>
          <p14:tracePt t="9690" x="4287838" y="706438"/>
          <p14:tracePt t="9697" x="4294188" y="706438"/>
          <p14:tracePt t="9794" x="4283075" y="706438"/>
          <p14:tracePt t="9802" x="4267200" y="706438"/>
          <p14:tracePt t="9809" x="4211638" y="695325"/>
          <p14:tracePt t="9818" x="4157663" y="695325"/>
          <p14:tracePt t="9826" x="4097338" y="695325"/>
          <p14:tracePt t="9833" x="4068763" y="695325"/>
          <p14:tracePt t="9843" x="4059238" y="695325"/>
          <p14:tracePt t="9865" x="4052888" y="695325"/>
          <p14:tracePt t="9881" x="4048125" y="695325"/>
          <p14:tracePt t="9994" x="4052888" y="695325"/>
          <p14:tracePt t="10018" x="4064000" y="695325"/>
          <p14:tracePt t="10025" x="4068763" y="695325"/>
          <p14:tracePt t="10034" x="4079875" y="695325"/>
          <p14:tracePt t="10042" x="4097338" y="695325"/>
          <p14:tracePt t="10050" x="4113213" y="684213"/>
          <p14:tracePt t="10060" x="4157663" y="684213"/>
          <p14:tracePt t="10065" x="4162425" y="679450"/>
          <p14:tracePt t="10074" x="4189413" y="668338"/>
          <p14:tracePt t="10081" x="4217988" y="668338"/>
          <p14:tracePt t="10089" x="4260850" y="668338"/>
          <p14:tracePt t="10097" x="4316413" y="668338"/>
          <p14:tracePt t="10106" x="4425950" y="668338"/>
          <p14:tracePt t="10114" x="4589463" y="679450"/>
          <p14:tracePt t="10122" x="4770438" y="679450"/>
          <p14:tracePt t="10129" x="4951413" y="679450"/>
          <p14:tracePt t="10138" x="5011738" y="690563"/>
          <p14:tracePt t="10145" x="5284788" y="690563"/>
          <p14:tracePt t="10154" x="5586413" y="690563"/>
          <p14:tracePt t="10162" x="5849938" y="690563"/>
          <p14:tracePt t="10170" x="6030913" y="668338"/>
          <p14:tracePt t="10178" x="6216650" y="652463"/>
          <p14:tracePt t="10185" x="6359525" y="652463"/>
          <p14:tracePt t="10193" x="6489700" y="652463"/>
          <p14:tracePt t="10210" x="6654800" y="652463"/>
          <p14:tracePt t="10218" x="6670675" y="652463"/>
          <p14:tracePt t="10258" x="6670675" y="663575"/>
          <p14:tracePt t="10265" x="6654800" y="668338"/>
          <p14:tracePt t="10274" x="6632575" y="701675"/>
          <p14:tracePt t="10281" x="6599238" y="712788"/>
          <p14:tracePt t="10290" x="6518275" y="712788"/>
          <p14:tracePt t="10297" x="6364288" y="657225"/>
          <p14:tracePt t="10306" x="6057900" y="498475"/>
          <p14:tracePt t="10313" x="5778500" y="465138"/>
          <p14:tracePt t="10322" x="5613400" y="465138"/>
          <p14:tracePt t="10329" x="5521325" y="465138"/>
          <p14:tracePt t="10338" x="5465763" y="465138"/>
          <p14:tracePt t="10345" x="5461000" y="465138"/>
          <p14:tracePt t="10514" x="5472113" y="465138"/>
          <p14:tracePt t="10522" x="5586413" y="531813"/>
          <p14:tracePt t="10529" x="5707063" y="603250"/>
          <p14:tracePt t="10538" x="5872163" y="679450"/>
          <p14:tracePt t="10545" x="5915025" y="690563"/>
          <p14:tracePt t="10554" x="5915025" y="679450"/>
          <p14:tracePt t="10561" x="5926138" y="679450"/>
          <p14:tracePt t="10625" x="5926138" y="684213"/>
          <p14:tracePt t="10650" x="5930900" y="684213"/>
          <p14:tracePt t="10659" x="5937250" y="684213"/>
          <p14:tracePt t="10665" x="5975350" y="684213"/>
          <p14:tracePt t="10674" x="6073775" y="684213"/>
          <p14:tracePt t="10681" x="6238875" y="684213"/>
          <p14:tracePt t="10690" x="6435725" y="684213"/>
          <p14:tracePt t="10697" x="6638925" y="673100"/>
          <p14:tracePt t="10706" x="6835775" y="673100"/>
          <p14:tracePt t="10713" x="6983413" y="641350"/>
          <p14:tracePt t="10722" x="7115175" y="630238"/>
          <p14:tracePt t="10729" x="7175500" y="619125"/>
          <p14:tracePt t="10738" x="7202488" y="619125"/>
          <p14:tracePt t="10785" x="7191375" y="619125"/>
          <p14:tracePt t="10834" x="7191375" y="623888"/>
          <p14:tracePt t="10842" x="7196138" y="623888"/>
          <p14:tracePt t="10849" x="7213600" y="635000"/>
          <p14:tracePt t="10859" x="7229475" y="646113"/>
          <p14:tracePt t="10865" x="7256463" y="646113"/>
          <p14:tracePt t="10874" x="7316788" y="668338"/>
          <p14:tracePt t="10881" x="7323138" y="668338"/>
          <p14:tracePt t="10890" x="7323138" y="673100"/>
          <p14:tracePt t="10930" x="7323138" y="684213"/>
          <p14:tracePt t="10938" x="7323138" y="690563"/>
          <p14:tracePt t="10945" x="7323138" y="706438"/>
          <p14:tracePt t="10954" x="7323138" y="717550"/>
          <p14:tracePt t="10961" x="7323138" y="739775"/>
          <p14:tracePt t="10970" x="7323138" y="750888"/>
          <p14:tracePt t="10978" x="7345363" y="777875"/>
          <p14:tracePt t="10986" x="7300913" y="811213"/>
          <p14:tracePt t="10993" x="7273925" y="842963"/>
          <p14:tracePt t="11002" x="7251700" y="871538"/>
          <p14:tracePt t="11010" x="7207250" y="909638"/>
          <p14:tracePt t="11018" x="7158038" y="958850"/>
          <p14:tracePt t="11026" x="7104063" y="1023938"/>
          <p14:tracePt t="11034" x="7054850" y="1073150"/>
          <p14:tracePt t="11043" x="6950075" y="1162050"/>
          <p14:tracePt t="11049" x="6884988" y="1227138"/>
          <p14:tracePt t="11060" x="6764338" y="1314450"/>
          <p14:tracePt t="11065" x="6648450" y="1401763"/>
          <p14:tracePt t="11074" x="6496050" y="1495425"/>
          <p14:tracePt t="11081" x="6342063" y="1589088"/>
          <p14:tracePt t="11090" x="6172200" y="1649413"/>
          <p14:tracePt t="11097" x="6024563" y="1709738"/>
          <p14:tracePt t="11105" x="5872163" y="1752600"/>
          <p14:tracePt t="11113" x="5762625" y="1770063"/>
          <p14:tracePt t="11122" x="5668963" y="1770063"/>
          <p14:tracePt t="11129" x="5613400" y="1770063"/>
          <p14:tracePt t="11138" x="5570538" y="1770063"/>
          <p14:tracePt t="11145" x="5553075" y="1770063"/>
          <p14:tracePt t="11153" x="5537200" y="1770063"/>
          <p14:tracePt t="11161" x="5526088" y="1752600"/>
          <p14:tracePt t="11169" x="5499100" y="1752600"/>
          <p14:tracePt t="11178" x="5454650" y="1747838"/>
          <p14:tracePt t="11186" x="5400675" y="1747838"/>
          <p14:tracePt t="11193" x="5291138" y="1747838"/>
          <p14:tracePt t="11212" x="5045075" y="1779588"/>
          <p14:tracePt t="11218" x="4967288" y="1819275"/>
          <p14:tracePt t="11227" x="4776788" y="1884363"/>
          <p14:tracePt t="11234" x="4660900" y="1938338"/>
          <p14:tracePt t="11243" x="4627563" y="1949450"/>
          <p14:tracePt t="11258" x="4633913" y="1949450"/>
          <p14:tracePt t="11265" x="4638675" y="1949450"/>
          <p14:tracePt t="11281" x="4667250" y="1938338"/>
          <p14:tracePt t="11289" x="4683125" y="1922463"/>
          <p14:tracePt t="11297" x="4732338" y="1884363"/>
          <p14:tracePt t="11306" x="4797425" y="1835150"/>
          <p14:tracePt t="11313" x="4826000" y="1812925"/>
          <p14:tracePt t="11322" x="4857750" y="1790700"/>
          <p14:tracePt t="11329" x="4886325" y="1785938"/>
          <p14:tracePt t="11354" x="4886325" y="1774825"/>
          <p14:tracePt t="11361" x="4902200" y="1774825"/>
          <p14:tracePt t="11377" x="4895850" y="1774825"/>
          <p14:tracePt t="11385" x="4879975" y="1774825"/>
          <p14:tracePt t="11393" x="4846638" y="1774825"/>
          <p14:tracePt t="11402" x="4841875" y="1774825"/>
          <p14:tracePt t="11410" x="4830763" y="1774825"/>
          <p14:tracePt t="11458" x="4835525" y="1774825"/>
          <p14:tracePt t="11465" x="4841875" y="1774825"/>
          <p14:tracePt t="11474" x="4857750" y="1774825"/>
          <p14:tracePt t="11481" x="4902200" y="1774825"/>
          <p14:tracePt t="11490" x="4973638" y="1763713"/>
          <p14:tracePt t="11497" x="5027613" y="1763713"/>
          <p14:tracePt t="11506" x="5005388" y="1763713"/>
          <p14:tracePt t="11513" x="5083175" y="1763713"/>
          <p14:tracePt t="11521" x="5154613" y="1763713"/>
          <p14:tracePt t="11529" x="5246688" y="1763713"/>
          <p14:tracePt t="11538" x="5378450" y="1747838"/>
          <p14:tracePt t="11545" x="5543550" y="1736725"/>
          <p14:tracePt t="11554" x="5729288" y="1703388"/>
          <p14:tracePt t="11563" x="5910263" y="1658938"/>
          <p14:tracePt t="11569" x="6167438" y="1620838"/>
          <p14:tracePt t="11577" x="6380163" y="1589088"/>
          <p14:tracePt t="11585" x="6627813" y="1555750"/>
          <p14:tracePt t="11593" x="6824663" y="1555750"/>
          <p14:tracePt t="11602" x="6956425" y="1528763"/>
          <p14:tracePt t="11610" x="7048500" y="1511300"/>
          <p14:tracePt t="11642" x="7037388" y="1511300"/>
          <p14:tracePt t="11649" x="7032625" y="1511300"/>
          <p14:tracePt t="11658" x="7005638" y="1511300"/>
          <p14:tracePt t="11665" x="6961188" y="1511300"/>
          <p14:tracePt t="11674" x="6934200" y="1511300"/>
          <p14:tracePt t="11681" x="6918325" y="1517650"/>
          <p14:tracePt t="11690" x="6896100" y="1528763"/>
          <p14:tracePt t="11729" x="6900863" y="1528763"/>
          <p14:tracePt t="11738" x="6907213" y="1528763"/>
          <p14:tracePt t="11754" x="6918325" y="1528763"/>
          <p14:tracePt t="11762" x="6923088" y="1528763"/>
          <p14:tracePt t="11770" x="6927850" y="1528763"/>
          <p14:tracePt t="11778" x="6938963" y="1522413"/>
          <p14:tracePt t="11786" x="6938963" y="1517650"/>
          <p14:tracePt t="13170" x="6934200" y="1517650"/>
          <p14:tracePt t="13177" x="6918325" y="1517650"/>
          <p14:tracePt t="13186" x="6911975" y="1528763"/>
          <p14:tracePt t="13193" x="6878638" y="1539875"/>
          <p14:tracePt t="13201" x="6835775" y="1571625"/>
          <p14:tracePt t="13210" x="6802438" y="1593850"/>
          <p14:tracePt t="13218" x="6775450" y="1616075"/>
          <p14:tracePt t="13227" x="6715125" y="1649413"/>
          <p14:tracePt t="13234" x="6654800" y="1658938"/>
          <p14:tracePt t="13243" x="6616700" y="1658938"/>
          <p14:tracePt t="13250" x="6583363" y="1658938"/>
          <p14:tracePt t="13258" x="6567488" y="1658938"/>
          <p14:tracePt t="13265" x="6550025" y="1658938"/>
          <p14:tracePt t="13274" x="6538913" y="1658938"/>
          <p14:tracePt t="13313" x="6534150" y="1658938"/>
          <p14:tracePt t="13322" x="6529388" y="1658938"/>
          <p14:tracePt t="13329" x="6518275" y="1658938"/>
          <p14:tracePt t="13338" x="6500813" y="1658938"/>
          <p14:tracePt t="13345" x="6462713" y="1658938"/>
          <p14:tracePt t="13354" x="6419850" y="1670050"/>
          <p14:tracePt t="13362" x="6375400" y="1681163"/>
          <p14:tracePt t="13370" x="6348413" y="1692275"/>
          <p14:tracePt t="13378" x="6337300" y="1692275"/>
          <p14:tracePt t="13386" x="6319838" y="1692275"/>
          <p14:tracePt t="13394" x="6315075" y="1692275"/>
          <p14:tracePt t="13586" x="6310313" y="1692275"/>
          <p14:tracePt t="14521" x="6310313" y="1681163"/>
          <p14:tracePt t="14578" x="6315075" y="1681163"/>
          <p14:tracePt t="15506" x="6315075" y="1676400"/>
          <p14:tracePt t="15513" x="6326188" y="1665288"/>
          <p14:tracePt t="15522" x="6326188" y="1658938"/>
          <p14:tracePt t="15658" x="6326188" y="1649413"/>
          <p14:tracePt t="15762" x="6326188" y="1654175"/>
          <p14:tracePt t="15777" x="6326188" y="1658938"/>
          <p14:tracePt t="15786" x="6326188" y="1670050"/>
          <p14:tracePt t="15794" x="6315075" y="1676400"/>
          <p14:tracePt t="15802" x="6315075" y="1681163"/>
          <p14:tracePt t="15811" x="6315075" y="1692275"/>
          <p14:tracePt t="15818" x="6310313" y="1698625"/>
          <p14:tracePt t="15826" x="6310313" y="1709738"/>
          <p14:tracePt t="15833" x="6310313" y="1714500"/>
          <p14:tracePt t="15842" x="6310313" y="1725613"/>
          <p14:tracePt t="15849" x="6310313" y="1730375"/>
          <p14:tracePt t="15858" x="6310313" y="1736725"/>
          <p14:tracePt t="15865" x="6310313" y="1747838"/>
          <p14:tracePt t="15874" x="6310313" y="1763713"/>
          <p14:tracePt t="15881" x="6310313" y="1770063"/>
          <p14:tracePt t="15890" x="6310313" y="1779588"/>
          <p14:tracePt t="15897" x="6310313" y="1785938"/>
          <p14:tracePt t="15905" x="6310313" y="1797050"/>
          <p14:tracePt t="15913" x="6310313" y="1801813"/>
          <p14:tracePt t="15922" x="6310313" y="1819275"/>
          <p14:tracePt t="15929" x="6288088" y="1839913"/>
          <p14:tracePt t="15938" x="6276975" y="1868488"/>
          <p14:tracePt t="15945" x="6232525" y="1889125"/>
          <p14:tracePt t="15954" x="6205538" y="1911350"/>
          <p14:tracePt t="15961" x="6183313" y="1955800"/>
          <p14:tracePt t="15970" x="6151563" y="1966913"/>
          <p14:tracePt t="15978" x="6122988" y="1993900"/>
          <p14:tracePt t="15985" x="6111875" y="2016125"/>
          <p14:tracePt t="15995" x="6080125" y="2032000"/>
          <p14:tracePt t="16002" x="6069013" y="2065338"/>
          <p14:tracePt t="16011" x="6062663" y="2070100"/>
          <p14:tracePt t="16074" x="6057900" y="2070100"/>
          <p14:tracePt t="16081" x="6046788" y="2070100"/>
          <p14:tracePt t="16097" x="6040438" y="2070100"/>
          <p14:tracePt t="16105" x="6040438" y="2081213"/>
          <p14:tracePt t="16129" x="6030913" y="2081213"/>
          <p14:tracePt t="19210" x="6024563" y="2081213"/>
          <p14:tracePt t="19218" x="6013450" y="2081213"/>
          <p14:tracePt t="19226" x="5997575" y="2081213"/>
          <p14:tracePt t="19233" x="5970588" y="2081213"/>
          <p14:tracePt t="19282" x="5975350" y="2081213"/>
          <p14:tracePt t="19290" x="5981700" y="2081213"/>
          <p14:tracePt t="19297" x="5986463" y="2081213"/>
          <p14:tracePt t="19306" x="5997575" y="2081213"/>
          <p14:tracePt t="19314" x="6013450" y="2081213"/>
          <p14:tracePt t="19322" x="6030913" y="2081213"/>
          <p14:tracePt t="19329" x="6062663" y="2092325"/>
          <p14:tracePt t="19338" x="6100763" y="2092325"/>
          <p14:tracePt t="19346" x="6156325" y="2103438"/>
          <p14:tracePt t="19354" x="6254750" y="2114550"/>
          <p14:tracePt t="19362" x="6364288" y="2141538"/>
          <p14:tracePt t="19370" x="6550025" y="2174875"/>
          <p14:tracePt t="19379" x="6835775" y="2208213"/>
          <p14:tracePt t="19386" x="7410450" y="2284413"/>
          <p14:tracePt t="19395" x="8018463" y="2360613"/>
          <p14:tracePt t="19401" x="8637588" y="2465388"/>
          <p14:tracePt t="19410" x="8769350" y="2492375"/>
          <p14:tracePt t="19417" x="9158288" y="2530475"/>
          <p14:tracePt t="19426" x="9469438" y="2552700"/>
          <p14:tracePt t="19433" x="9748838" y="2590800"/>
          <p14:tracePt t="19442" x="9952038" y="2601913"/>
          <p14:tracePt t="19449" x="10094913" y="2601913"/>
          <p14:tracePt t="19457" x="10225088" y="2617788"/>
          <p14:tracePt t="19465" x="10280650" y="2617788"/>
          <p14:tracePt t="19474" x="10285413" y="2617788"/>
          <p14:tracePt t="19490" x="10242550" y="2574925"/>
          <p14:tracePt t="19497" x="10186988" y="2508250"/>
          <p14:tracePt t="19506" x="10121900" y="2443163"/>
          <p14:tracePt t="19514" x="10121900" y="2432050"/>
          <p14:tracePt t="19577" x="10121900" y="2427288"/>
          <p14:tracePt t="19794" x="10110788" y="2436813"/>
          <p14:tracePt t="19802" x="10115550" y="2492375"/>
          <p14:tracePt t="19810" x="10171113" y="2574925"/>
          <p14:tracePt t="19817" x="10274300" y="2662238"/>
          <p14:tracePt t="19826" x="10423525" y="2722563"/>
          <p14:tracePt t="19833" x="10444163" y="2716213"/>
          <p14:tracePt t="19842" x="10461625" y="2711450"/>
          <p14:tracePt t="19849" x="10504488" y="2711450"/>
          <p14:tracePt t="19858" x="10560050" y="2711450"/>
          <p14:tracePt t="19865" x="10631488" y="2711450"/>
          <p14:tracePt t="19873" x="10707688" y="2711450"/>
          <p14:tracePt t="19881" x="10833100" y="2711450"/>
          <p14:tracePt t="19890" x="10982325" y="2711450"/>
          <p14:tracePt t="19897" x="11145838" y="2711450"/>
          <p14:tracePt t="19905" x="11326813" y="2711450"/>
          <p14:tracePt t="19914" x="11436350" y="2733675"/>
          <p14:tracePt t="19922" x="11436350" y="2738438"/>
          <p14:tracePt t="19929" x="11512550" y="2738438"/>
          <p14:tracePt t="19938" x="11568113" y="2738438"/>
          <p14:tracePt t="19946" x="11572875" y="2738438"/>
          <p14:tracePt t="19954" x="11588750" y="2738438"/>
          <p14:tracePt t="19962" x="11610975" y="2738438"/>
          <p14:tracePt t="19969" x="11649075" y="2749550"/>
          <p14:tracePt t="19979" x="11715750" y="2787650"/>
          <p14:tracePt t="19985" x="11807825" y="2805113"/>
          <p14:tracePt t="19995" x="11923713" y="2847975"/>
          <p14:tracePt t="20001" x="12022138" y="2886075"/>
          <p14:tracePt t="20010" x="12115800" y="290353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a:extLst>
              <a:ext uri="{FF2B5EF4-FFF2-40B4-BE49-F238E27FC236}">
                <a16:creationId xmlns:a16="http://schemas.microsoft.com/office/drawing/2014/main" id="{696F938C-9893-4512-9B58-695792003756}"/>
              </a:ext>
            </a:extLst>
          </p:cNvPr>
          <p:cNvSpPr>
            <a:spLocks noGrp="1" noChangeArrowheads="1"/>
          </p:cNvSpPr>
          <p:nvPr>
            <p:ph idx="1"/>
          </p:nvPr>
        </p:nvSpPr>
        <p:spPr>
          <a:xfrm>
            <a:off x="3753464" y="640080"/>
            <a:ext cx="8377084" cy="2225394"/>
          </a:xfrm>
        </p:spPr>
        <p:txBody>
          <a:bodyPr>
            <a:noAutofit/>
          </a:bodyPr>
          <a:lstStyle/>
          <a:p>
            <a:r>
              <a:rPr lang="en-US" altLang="en-US" sz="1800" b="1" dirty="0">
                <a:latin typeface="Arial" panose="020B0604020202020204" pitchFamily="34" charset="0"/>
                <a:cs typeface="Arial" panose="020B0604020202020204" pitchFamily="34" charset="0"/>
              </a:rPr>
              <a:t>Phaethon is the parent body of the Geminids meteor stream that produces one of the strongest meteor showers, in mid December each year; all other meteor streams emanate from comets.</a:t>
            </a:r>
          </a:p>
          <a:p>
            <a:r>
              <a:rPr lang="en-US" altLang="en-US" sz="1800" b="1" dirty="0">
                <a:latin typeface="Arial" panose="020B0604020202020204" pitchFamily="34" charset="0"/>
                <a:cs typeface="Arial" panose="020B0604020202020204" pitchFamily="34" charset="0"/>
              </a:rPr>
              <a:t>Phaethon has an unusually elongated orbit, so at its closest approach to the Sun (perihelion), the sunlight is 294 times as intense as at the farthest point in its orbit (aphelion). This strong thermal shock causes it to shed of pebbles and dust, creating the Geminids meteoroid trail that was imaged by the Parker Solar Probe in 2019. Phaethon’s orbital period is 524 days = 1.43 years (see orbit at left)</a:t>
            </a:r>
            <a:r>
              <a:rPr lang="en-US" altLang="en-US" sz="2000" b="1" dirty="0">
                <a:latin typeface="Arial" panose="020B0604020202020204" pitchFamily="34" charset="0"/>
                <a:cs typeface="Arial" panose="020B0604020202020204" pitchFamily="34" charset="0"/>
              </a:rPr>
              <a:t>.</a:t>
            </a:r>
          </a:p>
        </p:txBody>
      </p:sp>
      <p:sp>
        <p:nvSpPr>
          <p:cNvPr id="7171" name="TextBox 3">
            <a:extLst>
              <a:ext uri="{FF2B5EF4-FFF2-40B4-BE49-F238E27FC236}">
                <a16:creationId xmlns:a16="http://schemas.microsoft.com/office/drawing/2014/main" id="{85904687-3189-451D-B84A-8B0F313B541C}"/>
              </a:ext>
            </a:extLst>
          </p:cNvPr>
          <p:cNvSpPr txBox="1">
            <a:spLocks noChangeArrowheads="1"/>
          </p:cNvSpPr>
          <p:nvPr/>
        </p:nvSpPr>
        <p:spPr bwMode="auto">
          <a:xfrm>
            <a:off x="3800572" y="3108960"/>
            <a:ext cx="5200552"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latin typeface="Arial" panose="020B0604020202020204" pitchFamily="34" charset="0"/>
                <a:cs typeface="Arial" panose="020B0604020202020204" pitchFamily="34" charset="0"/>
              </a:rPr>
              <a:t>●</a:t>
            </a:r>
            <a:r>
              <a:rPr lang="en-US" altLang="en-US" sz="1800" dirty="0">
                <a:latin typeface="Arial" panose="020B0604020202020204" pitchFamily="34" charset="0"/>
                <a:cs typeface="Arial" panose="020B0604020202020204" pitchFamily="34" charset="0"/>
              </a:rPr>
              <a:t>     The Japanese Space Agency’s DESTINY+ spacecraft plans to launch in 2024 and fly by Phaethon in 2025 - see https://en.wikipedia.org/wiki/DESTINY+.</a:t>
            </a:r>
          </a:p>
          <a:p>
            <a:pPr>
              <a:spcBef>
                <a:spcPct val="0"/>
              </a:spcBef>
              <a:buFontTx/>
              <a:buNone/>
            </a:pPr>
            <a:endParaRPr lang="en-US" altLang="en-US" sz="600" dirty="0">
              <a:latin typeface="Arial" panose="020B0604020202020204" pitchFamily="34" charset="0"/>
              <a:cs typeface="Arial" panose="020B0604020202020204" pitchFamily="34" charset="0"/>
            </a:endParaRPr>
          </a:p>
          <a:p>
            <a:pPr>
              <a:spcBef>
                <a:spcPct val="0"/>
              </a:spcBef>
              <a:buFontTx/>
              <a:buNone/>
            </a:pPr>
            <a:r>
              <a:rPr lang="en-US" altLang="en-US" sz="1400" dirty="0">
                <a:latin typeface="Arial" panose="020B0604020202020204" pitchFamily="34" charset="0"/>
                <a:cs typeface="Arial" panose="020B0604020202020204" pitchFamily="34" charset="0"/>
              </a:rPr>
              <a:t>●</a:t>
            </a:r>
            <a:r>
              <a:rPr lang="en-US" altLang="en-US" sz="1800" dirty="0">
                <a:latin typeface="Arial" panose="020B0604020202020204" pitchFamily="34" charset="0"/>
                <a:cs typeface="Arial" panose="020B0604020202020204" pitchFamily="34" charset="0"/>
              </a:rPr>
              <a:t>     Radar observations (right) show Phaethon to be nearly spherical with a diameter of </a:t>
            </a:r>
          </a:p>
          <a:p>
            <a:pPr>
              <a:spcBef>
                <a:spcPct val="0"/>
              </a:spcBef>
              <a:buFontTx/>
              <a:buNone/>
            </a:pPr>
            <a:r>
              <a:rPr lang="en-US" altLang="en-US" sz="1800" dirty="0">
                <a:latin typeface="Arial" panose="020B0604020202020204" pitchFamily="34" charset="0"/>
                <a:cs typeface="Arial" panose="020B0604020202020204" pitchFamily="34" charset="0"/>
              </a:rPr>
              <a:t>4 miles (6 km)</a:t>
            </a:r>
          </a:p>
          <a:p>
            <a:pPr>
              <a:spcBef>
                <a:spcPct val="0"/>
              </a:spcBef>
              <a:buFontTx/>
              <a:buNone/>
            </a:pPr>
            <a:endParaRPr lang="en-US" altLang="en-US" sz="600" dirty="0">
              <a:latin typeface="Arial" panose="020B0604020202020204" pitchFamily="34" charset="0"/>
              <a:cs typeface="Arial" panose="020B0604020202020204" pitchFamily="34" charset="0"/>
            </a:endParaRPr>
          </a:p>
          <a:p>
            <a:pPr>
              <a:spcBef>
                <a:spcPct val="0"/>
              </a:spcBef>
              <a:buFontTx/>
              <a:buNone/>
            </a:pPr>
            <a:r>
              <a:rPr lang="en-US" altLang="en-US" sz="1400" b="1" dirty="0">
                <a:latin typeface="Arial" panose="020B0604020202020204" pitchFamily="34" charset="0"/>
                <a:cs typeface="Arial" panose="020B0604020202020204" pitchFamily="34" charset="0"/>
                <a:sym typeface="Symbol" panose="05050102010706020507" pitchFamily="18" charset="2"/>
              </a:rPr>
              <a:t></a:t>
            </a:r>
            <a:r>
              <a:rPr lang="en-US" altLang="en-US" sz="2000" b="1" dirty="0">
                <a:latin typeface="Arial" panose="020B0604020202020204" pitchFamily="34" charset="0"/>
                <a:cs typeface="Arial" panose="020B0604020202020204" pitchFamily="34" charset="0"/>
                <a:sym typeface="Symbol" panose="05050102010706020507" pitchFamily="18" charset="2"/>
              </a:rPr>
              <a:t> </a:t>
            </a:r>
            <a:r>
              <a:rPr lang="en-US" altLang="en-US" sz="1600" b="1" dirty="0">
                <a:latin typeface="Arial" panose="020B0604020202020204" pitchFamily="34" charset="0"/>
                <a:cs typeface="Arial" panose="020B0604020202020204" pitchFamily="34" charset="0"/>
                <a:sym typeface="Symbol" panose="05050102010706020507" pitchFamily="18" charset="2"/>
              </a:rPr>
              <a:t>    Phaethon is a potentially hazardous object that could have global consequences if it hits the Earth in the far future. The closest approach to Earth’s orbit is now 1.81 million miles = 7.6 lunar distances. There are no threatening Phaethon close approaches to Earth in the next 1000 years.</a:t>
            </a:r>
            <a:endParaRPr lang="en-US" altLang="en-US" sz="1600" b="1" dirty="0">
              <a:latin typeface="Arial" panose="020B0604020202020204" pitchFamily="34" charset="0"/>
              <a:cs typeface="Arial" panose="020B0604020202020204" pitchFamily="34" charset="0"/>
            </a:endParaRPr>
          </a:p>
        </p:txBody>
      </p:sp>
      <p:pic>
        <p:nvPicPr>
          <p:cNvPr id="7172" name="Picture 5" descr="A picture containing photo&#10;&#10;Description automatically generated">
            <a:extLst>
              <a:ext uri="{FF2B5EF4-FFF2-40B4-BE49-F238E27FC236}">
                <a16:creationId xmlns:a16="http://schemas.microsoft.com/office/drawing/2014/main" id="{82CBA8D0-A8BD-43B3-B814-BA3251E960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25" y="3444876"/>
            <a:ext cx="287655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8906042-B732-4735-BD18-1858A8683833}"/>
              </a:ext>
            </a:extLst>
          </p:cNvPr>
          <p:cNvSpPr txBox="1"/>
          <p:nvPr/>
        </p:nvSpPr>
        <p:spPr>
          <a:xfrm>
            <a:off x="4084320" y="0"/>
            <a:ext cx="5461752"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Why (3200) Phaethon?</a:t>
            </a:r>
          </a:p>
        </p:txBody>
      </p:sp>
      <p:pic>
        <p:nvPicPr>
          <p:cNvPr id="5" name="Picture 4" descr="A picture containing kite, flying, colorful, colored&#10;&#10;Description automatically generated">
            <a:extLst>
              <a:ext uri="{FF2B5EF4-FFF2-40B4-BE49-F238E27FC236}">
                <a16:creationId xmlns:a16="http://schemas.microsoft.com/office/drawing/2014/main" id="{84562D34-7AE5-4E00-B7B1-5A670E84F9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886" y="301933"/>
            <a:ext cx="3214798" cy="5454222"/>
          </a:xfrm>
          <a:prstGeom prst="rect">
            <a:avLst/>
          </a:prstGeom>
        </p:spPr>
      </p:pic>
      <p:sp>
        <p:nvSpPr>
          <p:cNvPr id="6" name="TextBox 5">
            <a:extLst>
              <a:ext uri="{FF2B5EF4-FFF2-40B4-BE49-F238E27FC236}">
                <a16:creationId xmlns:a16="http://schemas.microsoft.com/office/drawing/2014/main" id="{8FCC9D84-D50D-485C-9FC1-D2DA46AD6B4D}"/>
              </a:ext>
            </a:extLst>
          </p:cNvPr>
          <p:cNvSpPr txBox="1"/>
          <p:nvPr/>
        </p:nvSpPr>
        <p:spPr>
          <a:xfrm>
            <a:off x="667512" y="2779776"/>
            <a:ext cx="338554" cy="492443"/>
          </a:xfrm>
          <a:prstGeom prst="rect">
            <a:avLst/>
          </a:prstGeom>
          <a:noFill/>
        </p:spPr>
        <p:txBody>
          <a:bodyPr wrap="none" rtlCol="0">
            <a:spAutoFit/>
          </a:bodyPr>
          <a:lstStyle/>
          <a:p>
            <a:r>
              <a:rPr lang="en-US" sz="2600" dirty="0">
                <a:solidFill>
                  <a:srgbClr val="00B050"/>
                </a:solidFill>
                <a:sym typeface="Symbol" panose="05050102010706020507" pitchFamily="18" charset="2"/>
              </a:rPr>
              <a:t></a:t>
            </a:r>
            <a:endParaRPr lang="en-US" sz="2600" dirty="0">
              <a:solidFill>
                <a:srgbClr val="00B050"/>
              </a:solidFill>
            </a:endParaRPr>
          </a:p>
        </p:txBody>
      </p:sp>
      <p:sp>
        <p:nvSpPr>
          <p:cNvPr id="7" name="TextBox 6">
            <a:extLst>
              <a:ext uri="{FF2B5EF4-FFF2-40B4-BE49-F238E27FC236}">
                <a16:creationId xmlns:a16="http://schemas.microsoft.com/office/drawing/2014/main" id="{A3FE1B90-D7F2-45AB-A683-D7484DDAA4AA}"/>
              </a:ext>
            </a:extLst>
          </p:cNvPr>
          <p:cNvSpPr txBox="1"/>
          <p:nvPr/>
        </p:nvSpPr>
        <p:spPr>
          <a:xfrm>
            <a:off x="1566530" y="4114800"/>
            <a:ext cx="338554" cy="492443"/>
          </a:xfrm>
          <a:prstGeom prst="rect">
            <a:avLst/>
          </a:prstGeom>
          <a:noFill/>
        </p:spPr>
        <p:txBody>
          <a:bodyPr wrap="none" rtlCol="0">
            <a:spAutoFit/>
          </a:bodyPr>
          <a:lstStyle/>
          <a:p>
            <a:r>
              <a:rPr lang="en-US" sz="2600" dirty="0">
                <a:solidFill>
                  <a:srgbClr val="FFC000"/>
                </a:solidFill>
                <a:sym typeface="Symbol" panose="05050102010706020507" pitchFamily="18" charset="2"/>
              </a:rPr>
              <a:t></a:t>
            </a:r>
            <a:endParaRPr lang="en-US" sz="2600" dirty="0">
              <a:solidFill>
                <a:srgbClr val="FFC000"/>
              </a:solidFill>
            </a:endParaRPr>
          </a:p>
        </p:txBody>
      </p:sp>
      <p:sp>
        <p:nvSpPr>
          <p:cNvPr id="8" name="TextBox 7">
            <a:extLst>
              <a:ext uri="{FF2B5EF4-FFF2-40B4-BE49-F238E27FC236}">
                <a16:creationId xmlns:a16="http://schemas.microsoft.com/office/drawing/2014/main" id="{3B8DAED1-ED4C-467E-96FD-2CA2AD66ECE7}"/>
              </a:ext>
            </a:extLst>
          </p:cNvPr>
          <p:cNvSpPr txBox="1"/>
          <p:nvPr/>
        </p:nvSpPr>
        <p:spPr>
          <a:xfrm>
            <a:off x="1371600" y="1097280"/>
            <a:ext cx="1109599" cy="369332"/>
          </a:xfrm>
          <a:prstGeom prst="rect">
            <a:avLst/>
          </a:prstGeom>
          <a:noFill/>
        </p:spPr>
        <p:txBody>
          <a:bodyPr wrap="none" rtlCol="0">
            <a:spAutoFit/>
          </a:bodyPr>
          <a:lstStyle/>
          <a:p>
            <a:r>
              <a:rPr lang="en-US" b="1" dirty="0"/>
              <a:t>Phaethon</a:t>
            </a:r>
          </a:p>
        </p:txBody>
      </p:sp>
      <p:sp>
        <p:nvSpPr>
          <p:cNvPr id="9" name="TextBox 8">
            <a:extLst>
              <a:ext uri="{FF2B5EF4-FFF2-40B4-BE49-F238E27FC236}">
                <a16:creationId xmlns:a16="http://schemas.microsoft.com/office/drawing/2014/main" id="{539F832C-13DF-452B-8AF2-7B9B247DB459}"/>
              </a:ext>
            </a:extLst>
          </p:cNvPr>
          <p:cNvSpPr txBox="1"/>
          <p:nvPr/>
        </p:nvSpPr>
        <p:spPr>
          <a:xfrm rot="660000">
            <a:off x="704088" y="1466612"/>
            <a:ext cx="385042" cy="492443"/>
          </a:xfrm>
          <a:prstGeom prst="rect">
            <a:avLst/>
          </a:prstGeom>
          <a:noFill/>
        </p:spPr>
        <p:txBody>
          <a:bodyPr wrap="none" rtlCol="0">
            <a:spAutoFit/>
          </a:bodyPr>
          <a:lstStyle/>
          <a:p>
            <a:r>
              <a:rPr lang="en-US" sz="2600" dirty="0">
                <a:sym typeface="Symbol" panose="05050102010706020507" pitchFamily="18" charset="2"/>
              </a:rPr>
              <a:t></a:t>
            </a:r>
            <a:endParaRPr lang="en-US" sz="2600" dirty="0"/>
          </a:p>
        </p:txBody>
      </p:sp>
      <p:sp>
        <p:nvSpPr>
          <p:cNvPr id="10" name="TextBox 9">
            <a:extLst>
              <a:ext uri="{FF2B5EF4-FFF2-40B4-BE49-F238E27FC236}">
                <a16:creationId xmlns:a16="http://schemas.microsoft.com/office/drawing/2014/main" id="{F4CF9BB3-58A1-478C-BDFB-9D04A1826B68}"/>
              </a:ext>
            </a:extLst>
          </p:cNvPr>
          <p:cNvSpPr txBox="1"/>
          <p:nvPr/>
        </p:nvSpPr>
        <p:spPr>
          <a:xfrm rot="180000">
            <a:off x="2478024" y="2623910"/>
            <a:ext cx="370614" cy="461665"/>
          </a:xfrm>
          <a:prstGeom prst="rect">
            <a:avLst/>
          </a:prstGeom>
          <a:noFill/>
        </p:spPr>
        <p:txBody>
          <a:bodyPr wrap="none" rtlCol="0">
            <a:spAutoFit/>
          </a:bodyPr>
          <a:lstStyle/>
          <a:p>
            <a:r>
              <a:rPr lang="en-US" sz="2400" b="1" dirty="0">
                <a:sym typeface="Symbol" panose="05050102010706020507" pitchFamily="18" charset="2"/>
              </a:rPr>
              <a:t></a:t>
            </a:r>
            <a:endParaRPr lang="en-US" sz="2400" b="1" dirty="0"/>
          </a:p>
        </p:txBody>
      </p:sp>
      <p:sp>
        <p:nvSpPr>
          <p:cNvPr id="11" name="TextBox 10">
            <a:extLst>
              <a:ext uri="{FF2B5EF4-FFF2-40B4-BE49-F238E27FC236}">
                <a16:creationId xmlns:a16="http://schemas.microsoft.com/office/drawing/2014/main" id="{2D938F85-CAD7-4C0D-A83C-97E5D61D63D3}"/>
              </a:ext>
            </a:extLst>
          </p:cNvPr>
          <p:cNvSpPr txBox="1"/>
          <p:nvPr/>
        </p:nvSpPr>
        <p:spPr>
          <a:xfrm>
            <a:off x="1463040" y="3931920"/>
            <a:ext cx="660758" cy="461665"/>
          </a:xfrm>
          <a:prstGeom prst="rect">
            <a:avLst/>
          </a:prstGeom>
          <a:noFill/>
        </p:spPr>
        <p:txBody>
          <a:bodyPr wrap="none" rtlCol="0">
            <a:spAutoFit/>
          </a:bodyPr>
          <a:lstStyle/>
          <a:p>
            <a:r>
              <a:rPr lang="en-US" sz="2400" b="1" dirty="0"/>
              <a:t>Sun</a:t>
            </a:r>
          </a:p>
        </p:txBody>
      </p:sp>
      <p:sp>
        <p:nvSpPr>
          <p:cNvPr id="12" name="TextBox 11">
            <a:extLst>
              <a:ext uri="{FF2B5EF4-FFF2-40B4-BE49-F238E27FC236}">
                <a16:creationId xmlns:a16="http://schemas.microsoft.com/office/drawing/2014/main" id="{3C4C8D41-3F45-47D5-AE6E-87D0B871CC78}"/>
              </a:ext>
            </a:extLst>
          </p:cNvPr>
          <p:cNvSpPr txBox="1"/>
          <p:nvPr/>
        </p:nvSpPr>
        <p:spPr>
          <a:xfrm>
            <a:off x="208886" y="2651760"/>
            <a:ext cx="807722" cy="430887"/>
          </a:xfrm>
          <a:prstGeom prst="rect">
            <a:avLst/>
          </a:prstGeom>
          <a:noFill/>
        </p:spPr>
        <p:txBody>
          <a:bodyPr wrap="none" rtlCol="0">
            <a:spAutoFit/>
          </a:bodyPr>
          <a:lstStyle/>
          <a:p>
            <a:r>
              <a:rPr lang="en-US" sz="2200" b="1" dirty="0"/>
              <a:t>Earth</a:t>
            </a:r>
          </a:p>
        </p:txBody>
      </p:sp>
      <p:sp>
        <p:nvSpPr>
          <p:cNvPr id="14" name="TextBox 13">
            <a:extLst>
              <a:ext uri="{FF2B5EF4-FFF2-40B4-BE49-F238E27FC236}">
                <a16:creationId xmlns:a16="http://schemas.microsoft.com/office/drawing/2014/main" id="{787B03C7-C2FB-4841-8C45-481D6107D8A3}"/>
              </a:ext>
            </a:extLst>
          </p:cNvPr>
          <p:cNvSpPr txBox="1"/>
          <p:nvPr/>
        </p:nvSpPr>
        <p:spPr>
          <a:xfrm>
            <a:off x="2860465" y="2286000"/>
            <a:ext cx="314510" cy="430887"/>
          </a:xfrm>
          <a:prstGeom prst="rect">
            <a:avLst/>
          </a:prstGeom>
          <a:noFill/>
        </p:spPr>
        <p:txBody>
          <a:bodyPr wrap="none" rtlCol="0">
            <a:spAutoFit/>
          </a:bodyPr>
          <a:lstStyle/>
          <a:p>
            <a:r>
              <a:rPr lang="en-US" sz="2200" dirty="0">
                <a:solidFill>
                  <a:srgbClr val="FF0000"/>
                </a:solidFill>
                <a:sym typeface="Symbol" panose="05050102010706020507" pitchFamily="18" charset="2"/>
              </a:rPr>
              <a:t></a:t>
            </a:r>
            <a:endParaRPr lang="en-US" sz="2200" dirty="0">
              <a:solidFill>
                <a:srgbClr val="FF0000"/>
              </a:solidFill>
            </a:endParaRPr>
          </a:p>
        </p:txBody>
      </p:sp>
      <p:sp>
        <p:nvSpPr>
          <p:cNvPr id="16" name="TextBox 15">
            <a:extLst>
              <a:ext uri="{FF2B5EF4-FFF2-40B4-BE49-F238E27FC236}">
                <a16:creationId xmlns:a16="http://schemas.microsoft.com/office/drawing/2014/main" id="{902C9907-4966-42CD-B588-12776FE3CE94}"/>
              </a:ext>
            </a:extLst>
          </p:cNvPr>
          <p:cNvSpPr txBox="1"/>
          <p:nvPr/>
        </p:nvSpPr>
        <p:spPr>
          <a:xfrm>
            <a:off x="2834640" y="2103120"/>
            <a:ext cx="670761" cy="369332"/>
          </a:xfrm>
          <a:prstGeom prst="rect">
            <a:avLst/>
          </a:prstGeom>
          <a:noFill/>
        </p:spPr>
        <p:txBody>
          <a:bodyPr wrap="none" rtlCol="0">
            <a:spAutoFit/>
          </a:bodyPr>
          <a:lstStyle/>
          <a:p>
            <a:r>
              <a:rPr lang="en-US" b="1" dirty="0"/>
              <a:t>Mars</a:t>
            </a:r>
          </a:p>
        </p:txBody>
      </p:sp>
      <p:sp>
        <p:nvSpPr>
          <p:cNvPr id="17" name="TextBox 16">
            <a:extLst>
              <a:ext uri="{FF2B5EF4-FFF2-40B4-BE49-F238E27FC236}">
                <a16:creationId xmlns:a16="http://schemas.microsoft.com/office/drawing/2014/main" id="{23569EA9-4F5D-4788-807A-DE533CBBC44F}"/>
              </a:ext>
            </a:extLst>
          </p:cNvPr>
          <p:cNvSpPr txBox="1"/>
          <p:nvPr/>
        </p:nvSpPr>
        <p:spPr>
          <a:xfrm>
            <a:off x="2377440" y="4572000"/>
            <a:ext cx="762709" cy="369332"/>
          </a:xfrm>
          <a:prstGeom prst="rect">
            <a:avLst/>
          </a:prstGeom>
          <a:noFill/>
        </p:spPr>
        <p:txBody>
          <a:bodyPr wrap="none" rtlCol="0">
            <a:spAutoFit/>
          </a:bodyPr>
          <a:lstStyle/>
          <a:p>
            <a:r>
              <a:rPr lang="en-US" b="1" dirty="0"/>
              <a:t>Venus</a:t>
            </a:r>
          </a:p>
        </p:txBody>
      </p:sp>
      <p:sp>
        <p:nvSpPr>
          <p:cNvPr id="18" name="TextBox 17">
            <a:extLst>
              <a:ext uri="{FF2B5EF4-FFF2-40B4-BE49-F238E27FC236}">
                <a16:creationId xmlns:a16="http://schemas.microsoft.com/office/drawing/2014/main" id="{F60B2A08-CE2B-4DDE-BDA2-2104179BA630}"/>
              </a:ext>
            </a:extLst>
          </p:cNvPr>
          <p:cNvSpPr txBox="1"/>
          <p:nvPr/>
        </p:nvSpPr>
        <p:spPr>
          <a:xfrm rot="1747473">
            <a:off x="164592" y="3383280"/>
            <a:ext cx="354584" cy="430887"/>
          </a:xfrm>
          <a:prstGeom prst="rect">
            <a:avLst/>
          </a:prstGeom>
          <a:noFill/>
        </p:spPr>
        <p:txBody>
          <a:bodyPr wrap="none" rtlCol="0">
            <a:spAutoFit/>
          </a:bodyPr>
          <a:lstStyle/>
          <a:p>
            <a:r>
              <a:rPr lang="en-US" sz="2200" b="1" dirty="0">
                <a:sym typeface="Symbol" panose="05050102010706020507" pitchFamily="18" charset="2"/>
              </a:rPr>
              <a:t></a:t>
            </a:r>
            <a:endParaRPr lang="en-US" sz="2200" b="1" dirty="0"/>
          </a:p>
        </p:txBody>
      </p:sp>
      <p:sp>
        <p:nvSpPr>
          <p:cNvPr id="19" name="TextBox 18">
            <a:extLst>
              <a:ext uri="{FF2B5EF4-FFF2-40B4-BE49-F238E27FC236}">
                <a16:creationId xmlns:a16="http://schemas.microsoft.com/office/drawing/2014/main" id="{6AD33944-1382-4861-904D-823CC01B37F6}"/>
              </a:ext>
            </a:extLst>
          </p:cNvPr>
          <p:cNvSpPr txBox="1"/>
          <p:nvPr/>
        </p:nvSpPr>
        <p:spPr>
          <a:xfrm rot="791341">
            <a:off x="457200" y="3840480"/>
            <a:ext cx="354584" cy="430887"/>
          </a:xfrm>
          <a:prstGeom prst="rect">
            <a:avLst/>
          </a:prstGeom>
          <a:noFill/>
        </p:spPr>
        <p:txBody>
          <a:bodyPr wrap="none" rtlCol="0">
            <a:spAutoFit/>
          </a:bodyPr>
          <a:lstStyle/>
          <a:p>
            <a:r>
              <a:rPr lang="en-US" sz="2200" b="1" dirty="0">
                <a:sym typeface="Symbol" panose="05050102010706020507" pitchFamily="18" charset="2"/>
              </a:rPr>
              <a:t></a:t>
            </a:r>
            <a:endParaRPr lang="en-US" sz="2200" b="1" dirty="0"/>
          </a:p>
        </p:txBody>
      </p:sp>
      <p:sp>
        <p:nvSpPr>
          <p:cNvPr id="20" name="TextBox 19">
            <a:extLst>
              <a:ext uri="{FF2B5EF4-FFF2-40B4-BE49-F238E27FC236}">
                <a16:creationId xmlns:a16="http://schemas.microsoft.com/office/drawing/2014/main" id="{DC232BEE-35E5-4A8A-BE7F-E6D8E8B55977}"/>
              </a:ext>
            </a:extLst>
          </p:cNvPr>
          <p:cNvSpPr txBox="1"/>
          <p:nvPr/>
        </p:nvSpPr>
        <p:spPr>
          <a:xfrm>
            <a:off x="640080" y="4846320"/>
            <a:ext cx="991938" cy="369332"/>
          </a:xfrm>
          <a:prstGeom prst="rect">
            <a:avLst/>
          </a:prstGeom>
          <a:noFill/>
        </p:spPr>
        <p:txBody>
          <a:bodyPr wrap="none" rtlCol="0">
            <a:spAutoFit/>
          </a:bodyPr>
          <a:lstStyle/>
          <a:p>
            <a:r>
              <a:rPr lang="en-US" b="1" dirty="0"/>
              <a:t>Mercury</a:t>
            </a:r>
          </a:p>
        </p:txBody>
      </p:sp>
      <p:sp>
        <p:nvSpPr>
          <p:cNvPr id="13" name="TextBox 12">
            <a:extLst>
              <a:ext uri="{FF2B5EF4-FFF2-40B4-BE49-F238E27FC236}">
                <a16:creationId xmlns:a16="http://schemas.microsoft.com/office/drawing/2014/main" id="{68932517-B95E-445F-979C-27CDA208F17B}"/>
              </a:ext>
            </a:extLst>
          </p:cNvPr>
          <p:cNvSpPr txBox="1"/>
          <p:nvPr/>
        </p:nvSpPr>
        <p:spPr>
          <a:xfrm>
            <a:off x="208886" y="5854995"/>
            <a:ext cx="2924070" cy="769441"/>
          </a:xfrm>
          <a:prstGeom prst="rect">
            <a:avLst/>
          </a:prstGeom>
          <a:noFill/>
        </p:spPr>
        <p:txBody>
          <a:bodyPr wrap="none" rtlCol="0">
            <a:spAutoFit/>
          </a:bodyPr>
          <a:lstStyle/>
          <a:p>
            <a:r>
              <a:rPr lang="en-US" sz="2200" b="1" dirty="0"/>
              <a:t>Phaethon’s orbit in the </a:t>
            </a:r>
          </a:p>
          <a:p>
            <a:r>
              <a:rPr lang="en-US" sz="2200" b="1" dirty="0"/>
              <a:t>inner Solar System</a:t>
            </a:r>
          </a:p>
        </p:txBody>
      </p:sp>
      <p:sp>
        <p:nvSpPr>
          <p:cNvPr id="4" name="TextBox 3">
            <a:extLst>
              <a:ext uri="{FF2B5EF4-FFF2-40B4-BE49-F238E27FC236}">
                <a16:creationId xmlns:a16="http://schemas.microsoft.com/office/drawing/2014/main" id="{87FFDE9C-65AC-4263-A901-B5BA5818D532}"/>
              </a:ext>
            </a:extLst>
          </p:cNvPr>
          <p:cNvSpPr txBox="1"/>
          <p:nvPr/>
        </p:nvSpPr>
        <p:spPr>
          <a:xfrm>
            <a:off x="11539870" y="6450420"/>
            <a:ext cx="590678" cy="461665"/>
          </a:xfrm>
          <a:prstGeom prst="rect">
            <a:avLst/>
          </a:prstGeom>
          <a:noFill/>
        </p:spPr>
        <p:txBody>
          <a:bodyPr wrap="square" rtlCol="0">
            <a:spAutoFit/>
          </a:bodyPr>
          <a:lstStyle/>
          <a:p>
            <a:r>
              <a:rPr lang="en-US" sz="2400" b="1" dirty="0"/>
              <a:t>   2 </a:t>
            </a:r>
          </a:p>
        </p:txBody>
      </p:sp>
      <p:pic>
        <p:nvPicPr>
          <p:cNvPr id="3" name="Audio 2">
            <a:hlinkClick r:id="" action="ppaction://media"/>
            <a:extLst>
              <a:ext uri="{FF2B5EF4-FFF2-40B4-BE49-F238E27FC236}">
                <a16:creationId xmlns:a16="http://schemas.microsoft.com/office/drawing/2014/main" id="{6514EA43-F067-4A2A-BC4F-E569C7D867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863"/>
    </mc:Choice>
    <mc:Fallback xmlns="">
      <p:transition spd="slow" advTm="34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82" x="11901488" y="2914650"/>
          <p14:tracePt t="691" x="11753850" y="2854325"/>
          <p14:tracePt t="698" x="11599863" y="2794000"/>
          <p14:tracePt t="706" x="11430000" y="2716213"/>
          <p14:tracePt t="714" x="11260138" y="2635250"/>
          <p14:tracePt t="723" x="11161713" y="2563813"/>
          <p14:tracePt t="732" x="11009313" y="2487613"/>
          <p14:tracePt t="739" x="10642600" y="2432050"/>
          <p14:tracePt t="747" x="10220325" y="2409825"/>
          <p14:tracePt t="755" x="9804400" y="2387600"/>
          <p14:tracePt t="763" x="9393238" y="2387600"/>
          <p14:tracePt t="771" x="9059863" y="2387600"/>
          <p14:tracePt t="779" x="8796338" y="2387600"/>
          <p14:tracePt t="787" x="8615363" y="2371725"/>
          <p14:tracePt t="795" x="8483600" y="2344738"/>
          <p14:tracePt t="803" x="8391525" y="2327275"/>
          <p14:tracePt t="812" x="8342313" y="2295525"/>
          <p14:tracePt t="820" x="8293100" y="2257425"/>
          <p14:tracePt t="829" x="8275638" y="2239963"/>
          <p14:tracePt t="836" x="8253413" y="2208213"/>
          <p14:tracePt t="844" x="8204200" y="2163763"/>
          <p14:tracePt t="852" x="8183563" y="2098675"/>
          <p14:tracePt t="861" x="8143875" y="2020888"/>
          <p14:tracePt t="868" x="8116888" y="1955800"/>
          <p14:tracePt t="879" x="8150225" y="1879600"/>
          <p14:tracePt t="884" x="8072438" y="1808163"/>
          <p14:tracePt t="894" x="7974013" y="1763713"/>
          <p14:tracePt t="900" x="7864475" y="1736725"/>
          <p14:tracePt t="908" x="7727950" y="1692275"/>
          <p14:tracePt t="916" x="7634288" y="1676400"/>
          <p14:tracePt t="925" x="7542213" y="1676400"/>
          <p14:tracePt t="944" x="7504113" y="1649413"/>
          <p14:tracePt t="948" x="7497763" y="1643063"/>
          <p14:tracePt t="964" x="7497763" y="1631950"/>
          <p14:tracePt t="972" x="7497763" y="1627188"/>
          <p14:tracePt t="980" x="7497763" y="1609725"/>
          <p14:tracePt t="988" x="7497763" y="1600200"/>
          <p14:tracePt t="996" x="7497763" y="1577975"/>
          <p14:tracePt t="1012" x="7497763" y="1566863"/>
          <p14:tracePt t="1020" x="7497763" y="1560513"/>
          <p14:tracePt t="1029" x="7497763" y="1549400"/>
          <p14:tracePt t="1036" x="7470775" y="1549400"/>
          <p14:tracePt t="1044" x="7426325" y="1539875"/>
          <p14:tracePt t="1052" x="7388225" y="1539875"/>
          <p14:tracePt t="1061" x="7345363" y="1539875"/>
          <p14:tracePt t="1068" x="7316788" y="1539875"/>
          <p14:tracePt t="1078" x="7312025" y="1539875"/>
          <p14:tracePt t="1100" x="7300913" y="1539875"/>
          <p14:tracePt t="1108" x="7300913" y="1533525"/>
          <p14:tracePt t="1116" x="7300913" y="1506538"/>
          <p14:tracePt t="1124" x="7305675" y="1490663"/>
          <p14:tracePt t="1132" x="7323138" y="1468438"/>
          <p14:tracePt t="1140" x="7345363" y="1439863"/>
          <p14:tracePt t="1148" x="7377113" y="1430338"/>
          <p14:tracePt t="1156" x="7383463" y="1408113"/>
          <p14:tracePt t="1165" x="7405688" y="1401763"/>
          <p14:tracePt t="1372" x="7410450" y="1401763"/>
          <p14:tracePt t="1388" x="7437438" y="1401763"/>
          <p14:tracePt t="1396" x="7443788" y="1401763"/>
          <p14:tracePt t="1508" x="7454900" y="1401763"/>
          <p14:tracePt t="1516" x="7454900" y="1390650"/>
          <p14:tracePt t="1524" x="7481888" y="1390650"/>
          <p14:tracePt t="1532" x="7481888" y="1385888"/>
          <p14:tracePt t="1540" x="7486650" y="1374775"/>
          <p14:tracePt t="1548" x="7493000" y="1374775"/>
          <p14:tracePt t="1732" x="7493000" y="1370013"/>
          <p14:tracePt t="1780" x="7504113" y="1370013"/>
          <p14:tracePt t="1788" x="7504113" y="1363663"/>
          <p14:tracePt t="1796" x="7508875" y="1363663"/>
          <p14:tracePt t="1828" x="7519988" y="1363663"/>
          <p14:tracePt t="1836" x="7524750" y="1363663"/>
          <p14:tracePt t="1844" x="7535863" y="1352550"/>
          <p14:tracePt t="1852" x="7542213" y="1352550"/>
          <p14:tracePt t="1862" x="7542213" y="1347788"/>
          <p14:tracePt t="1868" x="7546975" y="1336675"/>
          <p14:tracePt t="2036" x="7558088" y="1336675"/>
          <p14:tracePt t="4068" x="7564438" y="1336675"/>
          <p14:tracePt t="4132" x="7575550" y="1336675"/>
          <p14:tracePt t="4148" x="7580313" y="1336675"/>
          <p14:tracePt t="4156" x="7591425" y="1336675"/>
          <p14:tracePt t="4164" x="7607300" y="1336675"/>
          <p14:tracePt t="4172" x="7634288" y="1325563"/>
          <p14:tracePt t="4180" x="7651750" y="1325563"/>
          <p14:tracePt t="4188" x="7685088" y="1325563"/>
          <p14:tracePt t="4196" x="7712075" y="1325563"/>
          <p14:tracePt t="4204" x="7716838" y="1325563"/>
          <p14:tracePt t="4213" x="7727950" y="1320800"/>
          <p14:tracePt t="4276" x="7734300" y="1320800"/>
          <p14:tracePt t="4284" x="7750175" y="1320800"/>
          <p14:tracePt t="4292" x="7766050" y="1320800"/>
          <p14:tracePt t="4300" x="7799388" y="1320800"/>
          <p14:tracePt t="4308" x="7826375" y="1320800"/>
          <p14:tracePt t="4316" x="7853363" y="1320800"/>
          <p14:tracePt t="4324" x="7875588" y="1320800"/>
          <p14:tracePt t="4332" x="7881938" y="1320800"/>
          <p14:tracePt t="4340" x="7886700" y="1320800"/>
          <p14:tracePt t="4428" x="7897813" y="1320800"/>
          <p14:tracePt t="4436" x="7904163" y="1320800"/>
          <p14:tracePt t="4444" x="7913688" y="1320800"/>
          <p14:tracePt t="4452" x="7920038" y="1320800"/>
          <p14:tracePt t="4463" x="7920038" y="1314450"/>
          <p14:tracePt t="4620" x="7920038" y="1303338"/>
          <p14:tracePt t="5788" x="7920038" y="1298575"/>
          <p14:tracePt t="6092" x="7920038" y="1287463"/>
          <p14:tracePt t="6300" x="7920038" y="1292225"/>
          <p14:tracePt t="6308" x="7920038" y="1298575"/>
          <p14:tracePt t="6316" x="7920038" y="1314450"/>
          <p14:tracePt t="6324" x="7920038" y="1336675"/>
          <p14:tracePt t="6332" x="7942263" y="1352550"/>
          <p14:tracePt t="6340" x="7920038" y="1363663"/>
          <p14:tracePt t="6349" x="7908925" y="1381125"/>
          <p14:tracePt t="6356" x="7897813" y="1390650"/>
          <p14:tracePt t="6364" x="7897813" y="1419225"/>
          <p14:tracePt t="6372" x="7897813" y="1435100"/>
          <p14:tracePt t="6381" x="7893050" y="1462088"/>
          <p14:tracePt t="6388" x="7893050" y="1484313"/>
          <p14:tracePt t="6397" x="7893050" y="1500188"/>
          <p14:tracePt t="6404" x="7881938" y="1517650"/>
          <p14:tracePt t="6413" x="7859713" y="1539875"/>
          <p14:tracePt t="6420" x="7832725" y="1571625"/>
          <p14:tracePt t="6431" x="7766050" y="1593850"/>
          <p14:tracePt t="6436" x="7667625" y="1638300"/>
          <p14:tracePt t="6446" x="7558088" y="1649413"/>
          <p14:tracePt t="6452" x="7377113" y="1665288"/>
          <p14:tracePt t="6461" x="7213600" y="1681163"/>
          <p14:tracePt t="6469" x="7065963" y="1681163"/>
          <p14:tracePt t="6476" x="6918325" y="1681163"/>
          <p14:tracePt t="6484" x="6791325" y="1681163"/>
          <p14:tracePt t="6492" x="6699250" y="1670050"/>
          <p14:tracePt t="6500" x="6589713" y="1658938"/>
          <p14:tracePt t="6508" x="6511925" y="1643063"/>
          <p14:tracePt t="6516" x="6397625" y="1616075"/>
          <p14:tracePt t="6524" x="6270625" y="1616075"/>
          <p14:tracePt t="6533" x="6122988" y="1616075"/>
          <p14:tracePt t="6540" x="5942013" y="1616075"/>
          <p14:tracePt t="6548" x="5745163" y="1616075"/>
          <p14:tracePt t="6556" x="5521325" y="1616075"/>
          <p14:tracePt t="6564" x="5503863" y="1620838"/>
          <p14:tracePt t="6572" x="5307013" y="1631950"/>
          <p14:tracePt t="6580" x="5105400" y="1649413"/>
          <p14:tracePt t="6588" x="4940300" y="1665288"/>
          <p14:tracePt t="6596" x="4797425" y="1665288"/>
          <p14:tracePt t="6604" x="4649788" y="1665288"/>
          <p14:tracePt t="6613" x="4573588" y="1665288"/>
          <p14:tracePt t="6620" x="4502150" y="1665288"/>
          <p14:tracePt t="6630" x="4448175" y="1665288"/>
          <p14:tracePt t="6636" x="4397375" y="1687513"/>
          <p14:tracePt t="6647" x="4343400" y="1687513"/>
          <p14:tracePt t="6652" x="4249738" y="1687513"/>
          <p14:tracePt t="6661" x="4086225" y="1687513"/>
          <p14:tracePt t="6668" x="3905250" y="1687513"/>
          <p14:tracePt t="6676" x="3708400" y="1687513"/>
          <p14:tracePt t="6684" x="3489325" y="1687513"/>
          <p14:tracePt t="6692" x="3286125" y="1703388"/>
          <p14:tracePt t="6700" x="3105150" y="1703388"/>
          <p14:tracePt t="6708" x="3127375" y="1703388"/>
          <p14:tracePt t="6716" x="3094038" y="1703388"/>
          <p14:tracePt t="6724" x="3082925" y="1703388"/>
          <p14:tracePt t="6732" x="3082925" y="1687513"/>
          <p14:tracePt t="6740" x="3082925" y="1665288"/>
          <p14:tracePt t="6748" x="3094038" y="1609725"/>
          <p14:tracePt t="6756" x="3132138" y="1544638"/>
          <p14:tracePt t="6765" x="3165475" y="1500188"/>
          <p14:tracePt t="6772" x="3165475" y="1479550"/>
          <p14:tracePt t="6780" x="3165475" y="1473200"/>
          <p14:tracePt t="6788" x="3182938" y="1457325"/>
          <p14:tracePt t="6796" x="3132138" y="1457325"/>
          <p14:tracePt t="6804" x="3022600" y="1439863"/>
          <p14:tracePt t="6813" x="2874963" y="1439863"/>
          <p14:tracePt t="6820" x="2711450" y="1439863"/>
          <p14:tracePt t="6830" x="2552700" y="1439863"/>
          <p14:tracePt t="6836" x="2387600" y="1450975"/>
          <p14:tracePt t="6846" x="2224088" y="1450975"/>
          <p14:tracePt t="6852" x="2146300" y="1450975"/>
          <p14:tracePt t="6860" x="2108200" y="1450975"/>
          <p14:tracePt t="6868" x="2087563" y="1446213"/>
          <p14:tracePt t="6876" x="2070100" y="1419225"/>
          <p14:tracePt t="6884" x="2070100" y="1374775"/>
          <p14:tracePt t="6892" x="2108200" y="1330325"/>
          <p14:tracePt t="6900" x="2163763" y="1265238"/>
          <p14:tracePt t="6908" x="2212975" y="1216025"/>
          <p14:tracePt t="6916" x="2262188" y="1166813"/>
          <p14:tracePt t="6924" x="2278063" y="1133475"/>
          <p14:tracePt t="6940" x="2273300" y="1128713"/>
          <p14:tracePt t="6947" x="2217738" y="1106488"/>
          <p14:tracePt t="6956" x="2146300" y="1106488"/>
          <p14:tracePt t="6964" x="2036763" y="1106488"/>
          <p14:tracePt t="6972" x="1927225" y="1106488"/>
          <p14:tracePt t="6980" x="1812925" y="1117600"/>
          <p14:tracePt t="6988" x="1719263" y="1128713"/>
          <p14:tracePt t="6997" x="1665288" y="1128713"/>
          <p14:tracePt t="7004" x="1620838" y="1128713"/>
          <p14:tracePt t="7020" x="1627188" y="1128713"/>
          <p14:tracePt t="7030" x="1631950" y="1128713"/>
          <p14:tracePt t="7036" x="1647825" y="1106488"/>
          <p14:tracePt t="7047" x="1681163" y="1073150"/>
          <p14:tracePt t="7052" x="1747838" y="1023938"/>
          <p14:tracePt t="7060" x="1846263" y="963613"/>
          <p14:tracePt t="7068" x="1895475" y="941388"/>
          <p14:tracePt t="7076" x="1938338" y="909638"/>
          <p14:tracePt t="7086" x="1949450" y="909638"/>
          <p14:tracePt t="7108" x="1949450" y="925513"/>
          <p14:tracePt t="7116" x="1927225" y="985838"/>
          <p14:tracePt t="7124" x="1900238" y="1095375"/>
          <p14:tracePt t="7132" x="1857375" y="1265238"/>
          <p14:tracePt t="7140" x="1828800" y="1397000"/>
          <p14:tracePt t="7148" x="1779588" y="1582738"/>
          <p14:tracePt t="7156" x="1736725" y="1747838"/>
          <p14:tracePt t="7164" x="1719263" y="1928813"/>
          <p14:tracePt t="7172" x="1719263" y="2108200"/>
          <p14:tracePt t="7180" x="1708150" y="2239963"/>
          <p14:tracePt t="7188" x="1708150" y="2387600"/>
          <p14:tracePt t="7196" x="1708150" y="2497138"/>
          <p14:tracePt t="7213" x="1708150" y="2662238"/>
          <p14:tracePt t="7220" x="1708150" y="2755900"/>
          <p14:tracePt t="7231" x="1708150" y="2809875"/>
          <p14:tracePt t="7236" x="1708150" y="2886075"/>
          <p14:tracePt t="7244" x="1708150" y="2925763"/>
          <p14:tracePt t="7252" x="1692275" y="2986088"/>
          <p14:tracePt t="7260" x="1692275" y="3040063"/>
          <p14:tracePt t="7268" x="1692275" y="3111500"/>
          <p14:tracePt t="7276" x="1703388" y="3187700"/>
          <p14:tracePt t="7284" x="1703388" y="3281363"/>
          <p14:tracePt t="7292" x="1703388" y="3341688"/>
          <p14:tracePt t="7300" x="1714500" y="3379788"/>
          <p14:tracePt t="7308" x="1714500" y="3395663"/>
          <p14:tracePt t="7316" x="1714500" y="3417888"/>
          <p14:tracePt t="7324" x="1730375" y="3417888"/>
          <p14:tracePt t="7332" x="1730375" y="3444875"/>
          <p14:tracePt t="7340" x="1730375" y="3451225"/>
          <p14:tracePt t="7348" x="1730375" y="3489325"/>
          <p14:tracePt t="7356" x="1730375" y="3533775"/>
          <p14:tracePt t="7364" x="1730375" y="3571875"/>
          <p14:tracePt t="7372" x="1730375" y="3625850"/>
          <p14:tracePt t="7380" x="1719263" y="3719513"/>
          <p14:tracePt t="7388" x="1708150" y="3813175"/>
          <p14:tracePt t="7396" x="1698625" y="3871913"/>
          <p14:tracePt t="7404" x="1670050" y="3971925"/>
          <p14:tracePt t="7414" x="1658938" y="4032250"/>
          <p14:tracePt t="7420" x="1658938" y="4070350"/>
          <p14:tracePt t="7430" x="1647825" y="4102100"/>
          <p14:tracePt t="7436" x="1647825" y="4108450"/>
          <p14:tracePt t="7448" x="1647825" y="4113213"/>
          <p14:tracePt t="7452" x="1647825" y="4130675"/>
          <p14:tracePt t="7461" x="1647825" y="4141788"/>
          <p14:tracePt t="7476" x="1647825" y="4146550"/>
          <p14:tracePt t="7484" x="1665288" y="4168775"/>
          <p14:tracePt t="7492" x="1676400" y="4184650"/>
          <p14:tracePt t="7500" x="1676400" y="4222750"/>
          <p14:tracePt t="7508" x="1676400" y="4267200"/>
          <p14:tracePt t="7516" x="1676400" y="4305300"/>
          <p14:tracePt t="7524" x="1676400" y="4338638"/>
          <p14:tracePt t="7532" x="1676400" y="4365625"/>
          <p14:tracePt t="7564" x="1687513" y="4365625"/>
          <p14:tracePt t="7572" x="1692275" y="4365625"/>
          <p14:tracePt t="7580" x="1708150" y="4365625"/>
          <p14:tracePt t="7588" x="1708150" y="4354513"/>
          <p14:tracePt t="7596" x="1741488" y="4343400"/>
          <p14:tracePt t="7604" x="1747838" y="4343400"/>
          <p14:tracePt t="7613" x="1752600" y="4327525"/>
          <p14:tracePt t="7620" x="1774825" y="4327525"/>
          <p14:tracePt t="7630" x="1779588" y="4316413"/>
          <p14:tracePt t="7636" x="1790700" y="4316413"/>
          <p14:tracePt t="9371" x="1785938" y="4316413"/>
          <p14:tracePt t="9379" x="1785938" y="4311650"/>
          <p14:tracePt t="11516" x="1779588" y="4311650"/>
          <p14:tracePt t="11524" x="1768475" y="4311650"/>
          <p14:tracePt t="11948" x="1763713" y="4311650"/>
          <p14:tracePt t="12012" x="1774825" y="4311650"/>
          <p14:tracePt t="12020" x="1779588" y="4311650"/>
          <p14:tracePt t="12029" x="1808163" y="4311650"/>
          <p14:tracePt t="12036" x="1812925" y="4311650"/>
          <p14:tracePt t="12044" x="1824038" y="4311650"/>
          <p14:tracePt t="12052" x="1828800" y="4311650"/>
          <p14:tracePt t="12060" x="1839913" y="4311650"/>
          <p14:tracePt t="12108" x="1846263" y="4311650"/>
          <p14:tracePt t="12116" x="1851025" y="4311650"/>
          <p14:tracePt t="12124" x="1862138" y="4311650"/>
          <p14:tracePt t="12132" x="1878013" y="4332288"/>
          <p14:tracePt t="12140" x="1895475" y="4332288"/>
          <p14:tracePt t="12149" x="1917700" y="4338638"/>
          <p14:tracePt t="12156" x="1944688" y="4338638"/>
          <p14:tracePt t="12165" x="1949450" y="4338638"/>
          <p14:tracePt t="12172" x="1960563" y="4338638"/>
          <p14:tracePt t="12213" x="1960563" y="4349750"/>
          <p14:tracePt t="12236" x="1955800" y="4349750"/>
          <p14:tracePt t="12300" x="1955800" y="4354513"/>
          <p14:tracePt t="12316" x="1960563" y="4354513"/>
          <p14:tracePt t="12324" x="1960563" y="4365625"/>
          <p14:tracePt t="12332" x="1976438" y="4365625"/>
          <p14:tracePt t="12340" x="1982788" y="4365625"/>
          <p14:tracePt t="12348" x="1993900" y="4370388"/>
          <p14:tracePt t="12356" x="2009775" y="4370388"/>
          <p14:tracePt t="12365" x="2016125" y="4376738"/>
          <p14:tracePt t="12372" x="2027238" y="4376738"/>
          <p14:tracePt t="12396" x="2032000" y="4376738"/>
          <p14:tracePt t="12404" x="2036763" y="4376738"/>
          <p14:tracePt t="12412" x="2036763" y="4387850"/>
          <p14:tracePt t="12420" x="2047875" y="4387850"/>
          <p14:tracePt t="12429" x="2054225" y="4387850"/>
          <p14:tracePt t="12436" x="2065338" y="4387850"/>
          <p14:tracePt t="12444" x="2070100" y="4387850"/>
          <p14:tracePt t="12452" x="2081213" y="4387850"/>
          <p14:tracePt t="12492" x="2081213" y="4392613"/>
          <p14:tracePt t="12508" x="2081213" y="4403725"/>
          <p14:tracePt t="12564" x="2087563" y="4403725"/>
          <p14:tracePt t="12604" x="2087563" y="4410075"/>
          <p14:tracePt t="12612" x="2087563" y="4421188"/>
          <p14:tracePt t="12620" x="2087563" y="4425950"/>
          <p14:tracePt t="12628" x="2087563" y="4430713"/>
          <p14:tracePt t="12636" x="2087563" y="4441825"/>
          <p14:tracePt t="12644" x="2087563" y="4448175"/>
          <p14:tracePt t="12684" x="2092325" y="4448175"/>
          <p14:tracePt t="12708" x="2103438" y="4448175"/>
          <p14:tracePt t="12724" x="2097088" y="4448175"/>
          <p14:tracePt t="12732" x="2092325" y="4448175"/>
          <p14:tracePt t="12740" x="2092325" y="4459288"/>
          <p14:tracePt t="12748" x="2087563" y="4459288"/>
          <p14:tracePt t="12756" x="2058988" y="4475163"/>
          <p14:tracePt t="12765" x="2036763" y="4497388"/>
          <p14:tracePt t="12772" x="2005013" y="4513263"/>
          <p14:tracePt t="12781" x="1987550" y="4535488"/>
          <p14:tracePt t="12788" x="1966913" y="4546600"/>
          <p14:tracePt t="12798" x="1949450" y="4546600"/>
          <p14:tracePt t="12836" x="1955800" y="4546600"/>
          <p14:tracePt t="12844" x="1960563" y="4546600"/>
          <p14:tracePt t="12852" x="1971675" y="4546600"/>
          <p14:tracePt t="12860" x="1987550" y="4530725"/>
          <p14:tracePt t="12868" x="1993900" y="4524375"/>
          <p14:tracePt t="12876" x="2005013" y="4519613"/>
          <p14:tracePt t="14668" x="2005013" y="4508500"/>
          <p14:tracePt t="14676" x="2009775" y="4508500"/>
          <p14:tracePt t="14684" x="2027238" y="4502150"/>
          <p14:tracePt t="14692" x="2058988" y="4491038"/>
          <p14:tracePt t="14700" x="2076450" y="4459288"/>
          <p14:tracePt t="14708" x="2108200" y="4425950"/>
          <p14:tracePt t="14716" x="2163763" y="4360863"/>
          <p14:tracePt t="14724" x="2201863" y="4300538"/>
          <p14:tracePt t="14733" x="2224088" y="4233863"/>
          <p14:tracePt t="14740" x="2278063" y="4151313"/>
          <p14:tracePt t="14750" x="2333625" y="4070350"/>
          <p14:tracePt t="14756" x="2371725" y="4010025"/>
          <p14:tracePt t="14764" x="2409825" y="3943350"/>
          <p14:tracePt t="14771" x="2425700" y="3883025"/>
          <p14:tracePt t="14780" x="2436813" y="3822700"/>
          <p14:tracePt t="14787" x="2436813" y="3752850"/>
          <p14:tracePt t="14795" x="2436813" y="3692525"/>
          <p14:tracePt t="14803" x="2436813" y="3636963"/>
          <p14:tracePt t="14811" x="2465388" y="3538538"/>
          <p14:tracePt t="14819" x="2474913" y="3484563"/>
          <p14:tracePt t="14827" x="2474913" y="3406775"/>
          <p14:tracePt t="14835" x="2503488" y="3330575"/>
          <p14:tracePt t="14843" x="2525713" y="3248025"/>
          <p14:tracePt t="14851" x="2541588" y="3187700"/>
          <p14:tracePt t="14860" x="2563813" y="3111500"/>
          <p14:tracePt t="14869" x="2579688" y="3051175"/>
          <p14:tracePt t="14876" x="2579688" y="2995613"/>
          <p14:tracePt t="14884" x="2579688" y="2952750"/>
          <p14:tracePt t="14892" x="2579688" y="2897188"/>
          <p14:tracePt t="14900" x="2579688" y="2859088"/>
          <p14:tracePt t="14908" x="2563813" y="2816225"/>
          <p14:tracePt t="14917" x="2546350" y="2738438"/>
          <p14:tracePt t="14932" x="2497138" y="2628900"/>
          <p14:tracePt t="14940" x="2465388" y="2586038"/>
          <p14:tracePt t="14949" x="2454275" y="2541588"/>
          <p14:tracePt t="14956" x="2443163" y="2497138"/>
          <p14:tracePt t="14966" x="2443163" y="2459038"/>
          <p14:tracePt t="14972" x="2443163" y="2405063"/>
          <p14:tracePt t="14982" x="2432050" y="2327275"/>
          <p14:tracePt t="14988" x="2416175" y="2266950"/>
          <p14:tracePt t="14997" x="2409825" y="2224088"/>
          <p14:tracePt t="15004" x="2409825" y="2168525"/>
          <p14:tracePt t="15012" x="2393950" y="2108200"/>
          <p14:tracePt t="15020" x="2371725" y="2065338"/>
          <p14:tracePt t="15028" x="2360613" y="2032000"/>
          <p14:tracePt t="15036" x="2355850" y="2005013"/>
          <p14:tracePt t="15044" x="2333625" y="1960563"/>
          <p14:tracePt t="15052" x="2322513" y="1955800"/>
          <p14:tracePt t="15060" x="2322513" y="1928813"/>
          <p14:tracePt t="15069" x="2311400" y="1895475"/>
          <p14:tracePt t="15076" x="2311400" y="1889125"/>
          <p14:tracePt t="15084" x="2295525" y="1862138"/>
          <p14:tracePt t="15092" x="2295525" y="1851025"/>
          <p14:tracePt t="15100" x="2284413" y="1828800"/>
          <p14:tracePt t="15108" x="2284413" y="1808163"/>
          <p14:tracePt t="15116" x="2284413" y="1779588"/>
          <p14:tracePt t="15124" x="2284413" y="1741488"/>
          <p14:tracePt t="15132" x="2284413" y="1709738"/>
          <p14:tracePt t="15140" x="2284413" y="1670050"/>
          <p14:tracePt t="15149" x="2284413" y="1627188"/>
          <p14:tracePt t="15156" x="2284413" y="1571625"/>
          <p14:tracePt t="15166" x="2284413" y="1533525"/>
          <p14:tracePt t="15172" x="2284413" y="1479550"/>
          <p14:tracePt t="15182" x="2284413" y="1435100"/>
          <p14:tracePt t="15188" x="2284413" y="1397000"/>
          <p14:tracePt t="15197" x="2284413" y="1352550"/>
          <p14:tracePt t="15204" x="2262188" y="1309688"/>
          <p14:tracePt t="15212" x="2239963" y="1265238"/>
          <p14:tracePt t="15220" x="2197100" y="1231900"/>
          <p14:tracePt t="15228" x="2146300" y="1193800"/>
          <p14:tracePt t="15236" x="2114550" y="1182688"/>
          <p14:tracePt t="15244" x="2097088" y="1177925"/>
          <p14:tracePt t="15253" x="2076450" y="1155700"/>
          <p14:tracePt t="15260" x="2070100" y="1150938"/>
          <p14:tracePt t="15269" x="2070100" y="1139825"/>
          <p14:tracePt t="15276" x="2070100" y="1133475"/>
          <p14:tracePt t="15284" x="2070100" y="1122363"/>
          <p14:tracePt t="15292" x="2070100" y="1117600"/>
          <p14:tracePt t="15300" x="2070100" y="1090613"/>
          <p14:tracePt t="15308" x="2070100" y="1073150"/>
          <p14:tracePt t="15317" x="2076450" y="1057275"/>
          <p14:tracePt t="15324" x="2076450" y="1035050"/>
          <p14:tracePt t="15332" x="2076450" y="1030288"/>
          <p14:tracePt t="15340" x="2070100" y="1019175"/>
          <p14:tracePt t="15350" x="2065338" y="1012825"/>
          <p14:tracePt t="15356" x="2036763" y="1001713"/>
          <p14:tracePt t="15366" x="1998663" y="1001713"/>
          <p14:tracePt t="15372" x="1966913" y="1001713"/>
          <p14:tracePt t="15383" x="1960563" y="1001713"/>
          <p14:tracePt t="15388" x="1944688" y="1001713"/>
          <p14:tracePt t="15429" x="1955800" y="1001713"/>
          <p14:tracePt t="15436" x="1960563" y="1001713"/>
          <p14:tracePt t="15444" x="1966913" y="1001713"/>
          <p14:tracePt t="15452" x="1976438" y="996950"/>
          <p14:tracePt t="15460" x="1982788" y="981075"/>
          <p14:tracePt t="15469" x="1993900" y="969963"/>
          <p14:tracePt t="15476" x="1998663" y="952500"/>
          <p14:tracePt t="15484" x="1998663" y="947738"/>
          <p14:tracePt t="15596" x="2009775" y="947738"/>
          <p14:tracePt t="15612" x="2009775" y="958850"/>
          <p14:tracePt t="16092" x="2016125" y="958850"/>
          <p14:tracePt t="16100" x="2016125" y="963613"/>
          <p14:tracePt t="16116" x="2027238" y="963613"/>
          <p14:tracePt t="16244" x="2032000" y="963613"/>
          <p14:tracePt t="16252" x="2043113" y="963613"/>
          <p14:tracePt t="16268" x="2047875" y="963613"/>
          <p14:tracePt t="16284" x="2054225" y="963613"/>
          <p14:tracePt t="16292" x="2065338" y="963613"/>
          <p14:tracePt t="16300" x="2070100" y="963613"/>
          <p14:tracePt t="16308" x="2070100" y="974725"/>
          <p14:tracePt t="16316" x="2087563" y="981075"/>
          <p14:tracePt t="16324" x="2108200" y="992188"/>
          <p14:tracePt t="16332" x="2108200" y="996950"/>
          <p14:tracePt t="16340" x="2114550" y="996950"/>
          <p14:tracePt t="16350" x="2125663" y="996950"/>
          <p14:tracePt t="16356" x="2130425" y="1008063"/>
          <p14:tracePt t="16366" x="2136775" y="1012825"/>
          <p14:tracePt t="16372" x="2136775" y="1023938"/>
          <p14:tracePt t="16388" x="2146300" y="1023938"/>
          <p14:tracePt t="16396" x="2146300" y="1030288"/>
          <p14:tracePt t="16404" x="2163763" y="1030288"/>
          <p14:tracePt t="16412" x="2168525" y="1035050"/>
          <p14:tracePt t="16420" x="2179638" y="1046163"/>
          <p14:tracePt t="16428" x="2197100" y="1062038"/>
          <p14:tracePt t="16436" x="2201863" y="1062038"/>
          <p14:tracePt t="16444" x="2212975" y="1068388"/>
          <p14:tracePt t="16452" x="2217738" y="1090613"/>
          <p14:tracePt t="16460" x="2239963" y="1095375"/>
          <p14:tracePt t="16469" x="2239963" y="1106488"/>
          <p14:tracePt t="16476" x="2239963" y="1111250"/>
          <p14:tracePt t="16483" x="2246313" y="1111250"/>
          <p14:tracePt t="16492" x="2246313" y="1122363"/>
          <p14:tracePt t="16501" x="2255838" y="1122363"/>
          <p14:tracePt t="16508" x="2255838" y="1128713"/>
          <p14:tracePt t="16516" x="2262188" y="1128713"/>
          <p14:tracePt t="16524" x="2266950" y="1128713"/>
          <p14:tracePt t="16533" x="2266950" y="1133475"/>
          <p14:tracePt t="16540" x="2278063" y="1133475"/>
          <p14:tracePt t="16550" x="2278063" y="1144588"/>
          <p14:tracePt t="16556" x="2295525" y="1150938"/>
          <p14:tracePt t="16566" x="2300288" y="1150938"/>
          <p14:tracePt t="16572" x="2300288" y="1162050"/>
          <p14:tracePt t="16580" x="2311400" y="1162050"/>
          <p14:tracePt t="16588" x="2316163" y="1162050"/>
          <p14:tracePt t="16596" x="2327275" y="1162050"/>
          <p14:tracePt t="16604" x="2333625" y="1166813"/>
          <p14:tracePt t="16612" x="2344738" y="1166813"/>
          <p14:tracePt t="16620" x="2344738" y="1182688"/>
          <p14:tracePt t="16628" x="2360613" y="1182688"/>
          <p14:tracePt t="16636" x="2360613" y="1193800"/>
          <p14:tracePt t="16644" x="2365375" y="1193800"/>
          <p14:tracePt t="16652" x="2365375" y="1200150"/>
          <p14:tracePt t="16660" x="2405063" y="1220788"/>
          <p14:tracePt t="16668" x="2436813" y="1238250"/>
          <p14:tracePt t="16676" x="2497138" y="1287463"/>
          <p14:tracePt t="16684" x="2563813" y="1352550"/>
          <p14:tracePt t="16692" x="2651125" y="1439863"/>
          <p14:tracePt t="16700" x="2628900" y="1533525"/>
          <p14:tracePt t="16708" x="2776538" y="1643063"/>
          <p14:tracePt t="16716" x="2908300" y="1736725"/>
          <p14:tracePt t="16724" x="3028950" y="1808163"/>
          <p14:tracePt t="16733" x="3094038" y="1846263"/>
          <p14:tracePt t="16740" x="3122613" y="1868488"/>
          <p14:tracePt t="16750" x="3132138" y="1873250"/>
          <p14:tracePt t="16756" x="3132138" y="1884363"/>
          <p14:tracePt t="16766" x="3149600" y="1884363"/>
          <p14:tracePt t="16781" x="3154363" y="1884363"/>
          <p14:tracePt t="16804" x="3165475" y="1884363"/>
          <p14:tracePt t="20588" x="3171825" y="1884363"/>
          <p14:tracePt t="20596" x="3176588" y="1884363"/>
          <p14:tracePt t="20612" x="3187700" y="1884363"/>
          <p14:tracePt t="20628" x="3192463" y="1884363"/>
          <p14:tracePt t="20636" x="3203575" y="1884363"/>
          <p14:tracePt t="20644" x="3232150" y="1900238"/>
          <p14:tracePt t="20652" x="3275013" y="1933575"/>
          <p14:tracePt t="20660" x="3357563" y="1978025"/>
          <p14:tracePt t="20668" x="3440113" y="2032000"/>
          <p14:tracePt t="20676" x="3538538" y="2087563"/>
          <p14:tracePt t="20685" x="3636963" y="2141538"/>
          <p14:tracePt t="20692" x="3719513" y="2197100"/>
          <p14:tracePt t="20701" x="3811588" y="2224088"/>
          <p14:tracePt t="20708" x="3910013" y="2251075"/>
          <p14:tracePt t="20717" x="3970338" y="2278063"/>
          <p14:tracePt t="20724" x="4086225" y="2306638"/>
          <p14:tracePt t="20735" x="4184650" y="2349500"/>
          <p14:tracePt t="20740" x="4316413" y="2360613"/>
          <p14:tracePt t="20750" x="4448175" y="2420938"/>
          <p14:tracePt t="20756" x="4616450" y="2481263"/>
          <p14:tracePt t="20764" x="4808538" y="2563813"/>
          <p14:tracePt t="20772" x="4962525" y="2655888"/>
          <p14:tracePt t="20780" x="4945063" y="2716213"/>
          <p14:tracePt t="20788" x="5054600" y="2776538"/>
          <p14:tracePt t="20796" x="5170488" y="2847975"/>
          <p14:tracePt t="20804" x="5268913" y="2908300"/>
          <p14:tracePt t="20812" x="5351463" y="2946400"/>
          <p14:tracePt t="20822" x="5465763" y="2990850"/>
          <p14:tracePt t="20828" x="5559425" y="3001963"/>
          <p14:tracePt t="20836" x="5635625" y="3001963"/>
          <p14:tracePt t="20844" x="5707063" y="3001963"/>
          <p14:tracePt t="20852" x="5821363" y="3001963"/>
          <p14:tracePt t="20860" x="5930900" y="3001963"/>
          <p14:tracePt t="20868" x="6040438" y="3017838"/>
          <p14:tracePt t="20876" x="6172200" y="3044825"/>
          <p14:tracePt t="20884" x="6337300" y="3062288"/>
          <p14:tracePt t="20892" x="6523038" y="3089275"/>
          <p14:tracePt t="20901" x="6786563" y="3165475"/>
          <p14:tracePt t="20908" x="7092950" y="3263900"/>
          <p14:tracePt t="20917" x="7361238" y="3363913"/>
          <p14:tracePt t="20924" x="7558088" y="3424238"/>
          <p14:tracePt t="20936" x="7564438" y="3455988"/>
          <p14:tracePt t="20940" x="7607300" y="3478213"/>
          <p14:tracePt t="20951" x="7689850" y="3505200"/>
          <p14:tracePt t="20956" x="7727950" y="3516313"/>
          <p14:tracePt t="20965" x="7761288" y="3516313"/>
          <p14:tracePt t="20972" x="7777163" y="3516313"/>
          <p14:tracePt t="20980" x="7783513" y="3516313"/>
          <p14:tracePt t="20988" x="7804150" y="3511550"/>
          <p14:tracePt t="20996" x="7810500" y="3505200"/>
          <p14:tracePt t="21004" x="7810500" y="3494088"/>
          <p14:tracePt t="21012" x="7810500" y="3478213"/>
          <p14:tracePt t="21020" x="7810500" y="3473450"/>
          <p14:tracePt t="21092" x="7799388" y="3462338"/>
          <p14:tracePt t="21099" x="7772400" y="3462338"/>
          <p14:tracePt t="21108" x="7734300" y="3451225"/>
          <p14:tracePt t="21118" x="7673975" y="3440113"/>
          <p14:tracePt t="21124" x="7607300" y="3417888"/>
          <p14:tracePt t="21134" x="7546975" y="3390900"/>
          <p14:tracePt t="21140" x="7524750" y="3363913"/>
          <p14:tracePt t="21149" x="7553325" y="3330575"/>
          <p14:tracePt t="21157" x="7508875" y="3281363"/>
          <p14:tracePt t="21164" x="7443788" y="3225800"/>
          <p14:tracePt t="21173" x="7361238" y="3171825"/>
          <p14:tracePt t="21180" x="7296150" y="3122613"/>
          <p14:tracePt t="21188" x="7213600" y="3067050"/>
          <p14:tracePt t="21196" x="7131050" y="3006725"/>
          <p14:tracePt t="21204" x="7081838" y="2974975"/>
          <p14:tracePt t="21212" x="7043738" y="2963863"/>
          <p14:tracePt t="21221" x="7010400" y="2952750"/>
          <p14:tracePt t="21228" x="7005638" y="2946400"/>
          <p14:tracePt t="21236" x="6994525" y="2935288"/>
          <p14:tracePt t="21292" x="6994525" y="2930525"/>
          <p14:tracePt t="21299" x="6994525" y="2925763"/>
          <p14:tracePt t="21308" x="6994525" y="2897188"/>
          <p14:tracePt t="21317" x="6994525" y="2865438"/>
          <p14:tracePt t="21324" x="6994525" y="2825750"/>
          <p14:tracePt t="21334" x="6994525" y="2782888"/>
          <p14:tracePt t="21340" x="6994525" y="2755900"/>
          <p14:tracePt t="21349" x="6999288" y="2738438"/>
          <p14:tracePt t="21356" x="7021513" y="2706688"/>
          <p14:tracePt t="21364" x="7048500" y="2695575"/>
          <p14:tracePt t="21372" x="7092950" y="2684463"/>
          <p14:tracePt t="21380" x="7153275" y="2673350"/>
          <p14:tracePt t="21388" x="7224713" y="2673350"/>
          <p14:tracePt t="21396" x="7316788" y="2673350"/>
          <p14:tracePt t="21404" x="7410450" y="2662238"/>
          <p14:tracePt t="21412" x="7524750" y="2646363"/>
          <p14:tracePt t="21420" x="7564438" y="2646363"/>
          <p14:tracePt t="21428" x="7542213" y="2662238"/>
          <p14:tracePt t="21437" x="7553325" y="2673350"/>
          <p14:tracePt t="21444" x="7569200" y="2673350"/>
          <p14:tracePt t="21460" x="7569200" y="2667000"/>
          <p14:tracePt t="21468" x="7569200" y="2662238"/>
          <p14:tracePt t="21476" x="7569200" y="2651125"/>
          <p14:tracePt t="21485" x="7569200" y="2628900"/>
          <p14:tracePt t="21492" x="7569200" y="2597150"/>
          <p14:tracePt t="21502" x="7558088" y="2579688"/>
          <p14:tracePt t="21508" x="7558088" y="2568575"/>
          <p14:tracePt t="21556" x="7564438" y="2568575"/>
          <p14:tracePt t="24716" x="7564438" y="2563813"/>
          <p14:tracePt t="24828" x="7558088" y="2563813"/>
          <p14:tracePt t="24835" x="7546975" y="2563813"/>
          <p14:tracePt t="24844" x="7542213" y="2563813"/>
          <p14:tracePt t="24853" x="7542213" y="2552700"/>
          <p14:tracePt t="24860" x="7524750" y="2552700"/>
          <p14:tracePt t="24869" x="7524750" y="2546350"/>
          <p14:tracePt t="24956" x="7535863" y="2557463"/>
          <p14:tracePt t="24964" x="7542213" y="2557463"/>
          <p14:tracePt t="24972" x="7542213" y="2563813"/>
          <p14:tracePt t="24980" x="7504113" y="2574925"/>
          <p14:tracePt t="24988" x="7454900" y="2606675"/>
          <p14:tracePt t="24996" x="7372350" y="2651125"/>
          <p14:tracePt t="25005" x="7296150" y="2678113"/>
          <p14:tracePt t="25013" x="7180263" y="2716213"/>
          <p14:tracePt t="25019" x="7065963" y="2749550"/>
          <p14:tracePt t="25027" x="6972300" y="2776538"/>
          <p14:tracePt t="25036" x="6873875" y="2816225"/>
          <p14:tracePt t="25043" x="6813550" y="2825750"/>
          <p14:tracePt t="25052" x="6769100" y="2836863"/>
          <p14:tracePt t="25059" x="6731000" y="2847975"/>
          <p14:tracePt t="25067" x="6699250" y="2859088"/>
          <p14:tracePt t="25075" x="6692900" y="2870200"/>
          <p14:tracePt t="25085" x="6677025" y="2870200"/>
          <p14:tracePt t="25092" x="6654800" y="2876550"/>
          <p14:tracePt t="25102" x="6627813" y="2897188"/>
          <p14:tracePt t="25108" x="6583363" y="2908300"/>
          <p14:tracePt t="25118" x="6518275" y="2946400"/>
          <p14:tracePt t="25124" x="6440488" y="2974975"/>
          <p14:tracePt t="25132" x="6359525" y="3013075"/>
          <p14:tracePt t="25140" x="6299200" y="3040063"/>
          <p14:tracePt t="25148" x="6216650" y="3062288"/>
          <p14:tracePt t="25157" x="6178550" y="3073400"/>
          <p14:tracePt t="25164" x="6156325" y="3095625"/>
          <p14:tracePt t="25172" x="6129338" y="3105150"/>
          <p14:tracePt t="25180" x="6118225" y="3105150"/>
          <p14:tracePt t="25189" x="6100763" y="3105150"/>
          <p14:tracePt t="25196" x="6096000" y="3105150"/>
          <p14:tracePt t="25204" x="6084888" y="3105150"/>
          <p14:tracePt t="25212" x="6084888" y="3111500"/>
          <p14:tracePt t="25220" x="6080125" y="3111500"/>
          <p14:tracePt t="25228" x="6062663" y="3127375"/>
          <p14:tracePt t="25236" x="6051550" y="3138488"/>
          <p14:tracePt t="25244" x="6013450" y="3165475"/>
          <p14:tracePt t="25253" x="5953125" y="3194050"/>
          <p14:tracePt t="25260" x="5872163" y="3232150"/>
          <p14:tracePt t="25269" x="5794375" y="3259138"/>
          <p14:tracePt t="25276" x="5711825" y="3286125"/>
          <p14:tracePt t="25286" x="5668963" y="3308350"/>
          <p14:tracePt t="25292" x="5624513" y="3330575"/>
          <p14:tracePt t="25302" x="5592763" y="3330575"/>
          <p14:tracePt t="25308" x="5575300" y="3330575"/>
          <p14:tracePt t="25316" x="5559425" y="3330575"/>
          <p14:tracePt t="25324" x="5553075" y="3330575"/>
          <p14:tracePt t="25333" x="5543550" y="3330575"/>
          <p14:tracePt t="25340" x="5526088" y="3341688"/>
          <p14:tracePt t="25348" x="5526088" y="3357563"/>
          <p14:tracePt t="25356" x="5532438" y="3395663"/>
          <p14:tracePt t="25364" x="5514975" y="3429000"/>
          <p14:tracePt t="25372" x="5427663" y="3478213"/>
          <p14:tracePt t="25380" x="5295900" y="3554413"/>
          <p14:tracePt t="25389" x="5159375" y="3614738"/>
          <p14:tracePt t="25396" x="5011738" y="3675063"/>
          <p14:tracePt t="25404" x="4913313" y="3703638"/>
          <p14:tracePt t="25412" x="4830763" y="3741738"/>
          <p14:tracePt t="25420" x="4792663" y="3752850"/>
          <p14:tracePt t="25428" x="4759325" y="3752850"/>
          <p14:tracePt t="25452" x="4765675" y="3752850"/>
          <p14:tracePt t="25460" x="4770438" y="3752850"/>
          <p14:tracePt t="25484" x="4770438" y="3757613"/>
          <p14:tracePt t="25492" x="4770438" y="3779838"/>
          <p14:tracePt t="25502" x="4743450" y="3806825"/>
          <p14:tracePt t="25508" x="4694238" y="3871913"/>
          <p14:tracePt t="25517" x="4627563" y="3927475"/>
          <p14:tracePt t="25524" x="4506913" y="4048125"/>
          <p14:tracePt t="25533" x="4321175" y="4179888"/>
          <p14:tracePt t="25540" x="4189413" y="4240213"/>
          <p14:tracePt t="25549" x="4075113" y="4300538"/>
          <p14:tracePt t="25556" x="4025900" y="4332288"/>
          <p14:tracePt t="25564" x="4008438" y="4332288"/>
          <p14:tracePt t="25580" x="3992563" y="4321175"/>
          <p14:tracePt t="25588" x="3992563" y="4305300"/>
          <p14:tracePt t="25596" x="4019550" y="4260850"/>
          <p14:tracePt t="25605" x="4059238" y="4195763"/>
          <p14:tracePt t="25612" x="4124325" y="4141788"/>
          <p14:tracePt t="25620" x="4168775" y="4119563"/>
          <p14:tracePt t="25628" x="4229100" y="4097338"/>
          <p14:tracePt t="25636" x="4260850" y="4086225"/>
          <p14:tracePt t="25644" x="4287838" y="4086225"/>
          <p14:tracePt t="25653" x="4310063" y="4075113"/>
          <p14:tracePt t="25660" x="4316413" y="4075113"/>
          <p14:tracePt t="25669" x="4332288" y="4075113"/>
          <p14:tracePt t="25676" x="4343400" y="4075113"/>
          <p14:tracePt t="25686" x="4365625" y="4075113"/>
          <p14:tracePt t="25692" x="4387850" y="4075113"/>
          <p14:tracePt t="25703" x="4425950" y="4075113"/>
          <p14:tracePt t="25708" x="4479925" y="4075113"/>
          <p14:tracePt t="25717" x="4557713" y="4075113"/>
          <p14:tracePt t="25724" x="4667250" y="4075113"/>
          <p14:tracePt t="25732" x="4792663" y="4075113"/>
          <p14:tracePt t="25740" x="4940300" y="4048125"/>
          <p14:tracePt t="25749" x="5049838" y="4032250"/>
          <p14:tracePt t="25756" x="5126038" y="4021138"/>
          <p14:tracePt t="25764" x="5170488" y="4010025"/>
          <p14:tracePt t="25772" x="5181600" y="4003675"/>
          <p14:tracePt t="29228" x="5186363" y="4003675"/>
          <p14:tracePt t="29236" x="5192713" y="4003675"/>
          <p14:tracePt t="29244" x="5203825" y="4003675"/>
          <p14:tracePt t="29252" x="5230813" y="4003675"/>
          <p14:tracePt t="29259" x="5246688" y="4003675"/>
          <p14:tracePt t="29270" x="5273675" y="4003675"/>
          <p14:tracePt t="29276" x="5291138" y="4003675"/>
          <p14:tracePt t="29292" x="5284788" y="4003675"/>
          <p14:tracePt t="29300" x="5340350" y="4003675"/>
          <p14:tracePt t="29308" x="5411788" y="4003675"/>
          <p14:tracePt t="29316" x="5503863" y="4003675"/>
          <p14:tracePt t="29324" x="5559425" y="4003675"/>
          <p14:tracePt t="29332" x="5653088" y="4003675"/>
          <p14:tracePt t="29340" x="5695950" y="4003675"/>
          <p14:tracePt t="29348" x="5734050" y="4003675"/>
          <p14:tracePt t="29356" x="5778500" y="4003675"/>
          <p14:tracePt t="29364" x="5805488" y="3992563"/>
          <p14:tracePt t="29372" x="5811838" y="3992563"/>
          <p14:tracePt t="29380" x="5821363" y="3992563"/>
          <p14:tracePt t="29388" x="5838825" y="3992563"/>
          <p14:tracePt t="29396" x="5843588" y="3992563"/>
          <p14:tracePt t="29436" x="5854700" y="3992563"/>
          <p14:tracePt t="29452" x="5861050" y="3992563"/>
          <p14:tracePt t="29460" x="5872163" y="3992563"/>
          <p14:tracePt t="29468" x="5876925" y="3992563"/>
          <p14:tracePt t="29476" x="5892800" y="3992563"/>
          <p14:tracePt t="29484" x="5910263" y="3992563"/>
          <p14:tracePt t="29492" x="5921375" y="3992563"/>
          <p14:tracePt t="29500" x="5942013" y="3992563"/>
          <p14:tracePt t="29508" x="5953125" y="3992563"/>
          <p14:tracePt t="29516" x="5981700" y="3992563"/>
          <p14:tracePt t="29524" x="5986463" y="3992563"/>
          <p14:tracePt t="29532" x="5997575" y="3992563"/>
          <p14:tracePt t="29540" x="6002338" y="3992563"/>
          <p14:tracePt t="29548" x="6008688" y="3992563"/>
          <p14:tracePt t="29564" x="6019800" y="3992563"/>
          <p14:tracePt t="29572" x="6024563" y="3992563"/>
          <p14:tracePt t="29580" x="6040438" y="3992563"/>
          <p14:tracePt t="29588" x="6100763" y="3998913"/>
          <p14:tracePt t="29596" x="6178550" y="4010025"/>
          <p14:tracePt t="29604" x="6254750" y="4021138"/>
          <p14:tracePt t="29612" x="6342063" y="4021138"/>
          <p14:tracePt t="29620" x="6435725" y="4021138"/>
          <p14:tracePt t="29628" x="6511925" y="4021138"/>
          <p14:tracePt t="29637" x="6605588" y="4021138"/>
          <p14:tracePt t="29644" x="6659563" y="4037013"/>
          <p14:tracePt t="29654" x="6704013" y="4037013"/>
          <p14:tracePt t="29660" x="6731000" y="4037013"/>
          <p14:tracePt t="29756" x="6742113" y="4037013"/>
          <p14:tracePt t="29764" x="6748463" y="4037013"/>
          <p14:tracePt t="29772" x="6764338" y="4037013"/>
          <p14:tracePt t="29780" x="6775450" y="4037013"/>
          <p14:tracePt t="29788" x="6797675" y="4037013"/>
          <p14:tracePt t="29836" x="6808788" y="4037013"/>
          <p14:tracePt t="29844" x="6813550" y="4037013"/>
          <p14:tracePt t="29852" x="6829425" y="4037013"/>
          <p14:tracePt t="29860" x="6873875" y="4037013"/>
          <p14:tracePt t="29871" x="6972300" y="4014788"/>
          <p14:tracePt t="29876" x="7137400" y="3981450"/>
          <p14:tracePt t="29885" x="7146925" y="3976688"/>
          <p14:tracePt t="29892" x="7246938" y="3954463"/>
          <p14:tracePt t="29900" x="7394575" y="3938588"/>
          <p14:tracePt t="29908" x="7519988" y="3938588"/>
          <p14:tracePt t="29916" x="7580313" y="3927475"/>
          <p14:tracePt t="29924" x="7596188" y="3927475"/>
          <p14:tracePt t="29964" x="7591425" y="3927475"/>
          <p14:tracePt t="30012" x="7591425" y="3922713"/>
          <p14:tracePt t="30028" x="7607300" y="3911600"/>
          <p14:tracePt t="30036" x="7618413" y="3905250"/>
          <p14:tracePt t="30044" x="7634288" y="3905250"/>
          <p14:tracePt t="30055" x="7634288" y="3894138"/>
          <p14:tracePt t="30076" x="7629525" y="3894138"/>
          <p14:tracePt t="30084" x="7629525" y="3889375"/>
          <p14:tracePt t="30092" x="7624763" y="3878263"/>
          <p14:tracePt t="30100" x="7585075" y="3878263"/>
          <p14:tracePt t="30108" x="7546975" y="3878263"/>
          <p14:tracePt t="30116" x="7504113" y="3878263"/>
          <p14:tracePt t="30124" x="7437438" y="3878263"/>
          <p14:tracePt t="30132" x="7377113" y="3878263"/>
          <p14:tracePt t="30140" x="7323138" y="3878263"/>
          <p14:tracePt t="30148" x="7289800" y="3871913"/>
          <p14:tracePt t="30156" x="7285038" y="3871913"/>
          <p14:tracePt t="30164" x="7278688" y="3871913"/>
          <p14:tracePt t="30244" x="7267575" y="3871913"/>
          <p14:tracePt t="30252" x="7262813" y="3871913"/>
          <p14:tracePt t="30260" x="7251700" y="3871913"/>
          <p14:tracePt t="30805" x="7246938" y="3871913"/>
          <p14:tracePt t="30812" x="7246938" y="3862388"/>
          <p14:tracePt t="30820" x="7235825" y="3862388"/>
          <p14:tracePt t="30828" x="7229475" y="3856038"/>
          <p14:tracePt t="30837" x="7229475" y="3844925"/>
          <p14:tracePt t="30854" x="7229475" y="3840163"/>
          <p14:tracePt t="30876" x="7229475" y="3833813"/>
          <p14:tracePt t="30884" x="7246938" y="3833813"/>
          <p14:tracePt t="30892" x="7246938" y="3822700"/>
          <p14:tracePt t="30900" x="7246938" y="3817938"/>
          <p14:tracePt t="30908" x="7229475" y="3806825"/>
          <p14:tracePt t="30916" x="7218363" y="3806825"/>
          <p14:tracePt t="30924" x="7213600" y="3806825"/>
          <p14:tracePt t="30940" x="7196138" y="3806825"/>
          <p14:tracePt t="31020" x="7191375" y="3806825"/>
          <p14:tracePt t="31028" x="7180263" y="3806825"/>
          <p14:tracePt t="31036" x="7180263" y="3802063"/>
          <p14:tracePt t="31044" x="7175500" y="3802063"/>
          <p14:tracePt t="31054" x="7164388" y="3802063"/>
          <p14:tracePt t="31059" x="7158038" y="3802063"/>
          <p14:tracePt t="31180" x="7158038" y="3790950"/>
          <p14:tracePt t="31428" x="7158038" y="3784600"/>
          <p14:tracePt t="31452" x="7169150" y="3784600"/>
          <p14:tracePt t="31460" x="7169150" y="3773488"/>
          <p14:tracePt t="31469" x="7175500" y="3773488"/>
          <p14:tracePt t="31836" x="7164388" y="3773488"/>
          <p14:tracePt t="31844" x="7158038" y="3773488"/>
          <p14:tracePt t="31876" x="7153275" y="3773488"/>
          <p14:tracePt t="31908" x="7142163" y="3773488"/>
          <p14:tracePt t="31916" x="7137400" y="3773488"/>
          <p14:tracePt t="31926" x="7126288" y="3790950"/>
          <p14:tracePt t="31932" x="7108825" y="3795713"/>
          <p14:tracePt t="31941" x="7048500" y="3844925"/>
          <p14:tracePt t="31948" x="6961188" y="3916363"/>
          <p14:tracePt t="31956" x="6808788" y="4021138"/>
          <p14:tracePt t="31964" x="6670675" y="4146550"/>
          <p14:tracePt t="31972" x="6550025" y="4267200"/>
          <p14:tracePt t="31980" x="6446838" y="4370388"/>
          <p14:tracePt t="31988" x="6397625" y="4437063"/>
          <p14:tracePt t="31996" x="6364288" y="4464050"/>
          <p14:tracePt t="32004" x="6348413" y="4475163"/>
          <p14:tracePt t="32052" x="6353175" y="4475163"/>
          <p14:tracePt t="32060" x="6353175" y="4486275"/>
          <p14:tracePt t="32068" x="6353175" y="4491038"/>
          <p14:tracePt t="32076" x="6353175" y="4519613"/>
          <p14:tracePt t="32084" x="6330950" y="4546600"/>
          <p14:tracePt t="32092" x="6270625" y="4611688"/>
          <p14:tracePt t="32100" x="6200775" y="4694238"/>
          <p14:tracePt t="32108" x="6161088" y="4759325"/>
          <p14:tracePt t="32116" x="6122988" y="4819650"/>
          <p14:tracePt t="32124" x="6100763" y="4886325"/>
          <p14:tracePt t="32132" x="6100763" y="4902200"/>
          <p14:tracePt t="32141" x="6100763" y="4908550"/>
          <p14:tracePt t="32148" x="6100763" y="4919663"/>
          <p14:tracePt t="32164" x="6107113" y="4924425"/>
          <p14:tracePt t="32172" x="6134100" y="4940300"/>
          <p14:tracePt t="32180" x="6178550" y="4940300"/>
          <p14:tracePt t="32188" x="6194425" y="4929188"/>
          <p14:tracePt t="32196" x="6238875" y="4908550"/>
          <p14:tracePt t="32205" x="6281738" y="4897438"/>
          <p14:tracePt t="32212" x="6310313" y="4897438"/>
          <p14:tracePt t="32221" x="6319838" y="4897438"/>
          <p14:tracePt t="32228" x="6337300" y="4897438"/>
          <p14:tracePt t="32238" x="6342063" y="4897438"/>
          <p14:tracePt t="32260" x="6353175" y="4897438"/>
          <p14:tracePt t="32269" x="6370638" y="4919663"/>
          <p14:tracePt t="32276" x="6375400" y="4924425"/>
          <p14:tracePt t="32284" x="6413500" y="4935538"/>
          <p14:tracePt t="32292" x="6457950" y="4946650"/>
          <p14:tracePt t="32300" x="6550025" y="4946650"/>
          <p14:tracePt t="32308" x="6621463" y="4946650"/>
          <p14:tracePt t="32316" x="6731000" y="4946650"/>
          <p14:tracePt t="32324" x="6846888" y="4935538"/>
          <p14:tracePt t="32332" x="6956425" y="4935538"/>
          <p14:tracePt t="32340" x="7065963" y="4935538"/>
          <p14:tracePt t="32348" x="7158038" y="4924425"/>
          <p14:tracePt t="32356" x="7186613" y="4924425"/>
          <p14:tracePt t="32404" x="7175500" y="4924425"/>
          <p14:tracePt t="32412" x="7169150" y="4924425"/>
          <p14:tracePt t="32428" x="7202488" y="4940300"/>
          <p14:tracePt t="32436" x="7296150" y="4957763"/>
          <p14:tracePt t="32444" x="7356475" y="4968875"/>
          <p14:tracePt t="32454" x="7448550" y="4968875"/>
          <p14:tracePt t="32460" x="7519988" y="4968875"/>
          <p14:tracePt t="32468" x="7580313" y="4968875"/>
          <p14:tracePt t="32476" x="7596188" y="4968875"/>
          <p14:tracePt t="32484" x="7602538" y="4968875"/>
          <p14:tracePt t="32516" x="7596188" y="4968875"/>
          <p14:tracePt t="32524" x="7575550" y="4968875"/>
          <p14:tracePt t="32532" x="7569200" y="4968875"/>
          <p14:tracePt t="32540" x="7542213" y="4968875"/>
          <p14:tracePt t="32548" x="7535863" y="4968875"/>
          <p14:tracePt t="32948" x="7524750" y="4968875"/>
          <p14:tracePt t="32956" x="7508875" y="4968875"/>
          <p14:tracePt t="32964" x="7481888" y="4978400"/>
          <p14:tracePt t="32972" x="7459663" y="4989513"/>
          <p14:tracePt t="32980" x="7421563" y="4989513"/>
          <p14:tracePt t="32989" x="7394575" y="4995863"/>
          <p14:tracePt t="32996" x="7361238" y="4995863"/>
          <p14:tracePt t="33005" x="7356475" y="4995863"/>
          <p14:tracePt t="33012" x="7345363" y="4995863"/>
          <p14:tracePt t="33060" x="7339013" y="4995863"/>
          <p14:tracePt t="33069" x="7323138" y="4995863"/>
          <p14:tracePt t="33076" x="7267575" y="4995863"/>
          <p14:tracePt t="33084" x="7262813" y="4995863"/>
          <p14:tracePt t="33092" x="7196138" y="4995863"/>
          <p14:tracePt t="33100" x="7016750" y="4995863"/>
          <p14:tracePt t="33108" x="6797675" y="4995863"/>
          <p14:tracePt t="33116" x="6572250" y="4995863"/>
          <p14:tracePt t="33124" x="6391275" y="4995863"/>
          <p14:tracePt t="33132" x="6243638" y="4995863"/>
          <p14:tracePt t="33140" x="6172200" y="4995863"/>
          <p14:tracePt t="33148" x="6111875" y="4995863"/>
          <p14:tracePt t="33156" x="6096000" y="4995863"/>
          <p14:tracePt t="33196" x="6096000" y="4989513"/>
          <p14:tracePt t="33204" x="6107113" y="4989513"/>
          <p14:tracePt t="33372" x="6107113" y="4978400"/>
          <p14:tracePt t="33388" x="6111875" y="4978400"/>
          <p14:tracePt t="33396" x="6122988" y="4978400"/>
          <p14:tracePt t="33403" x="6129338" y="4978400"/>
          <p14:tracePt t="33412" x="6140450" y="4973638"/>
          <p14:tracePt t="33421" x="6145213" y="4973638"/>
          <p14:tracePt t="33428" x="6161088" y="4973638"/>
          <p14:tracePt t="33438" x="6167438" y="4962525"/>
          <p14:tracePt t="33444" x="6167438" y="4957763"/>
          <p14:tracePt t="33652" x="6178550" y="4957763"/>
          <p14:tracePt t="33660" x="6183313" y="4957763"/>
          <p14:tracePt t="33669" x="6194425" y="4957763"/>
          <p14:tracePt t="33676" x="6200775" y="4957763"/>
          <p14:tracePt t="33684" x="6200775" y="4946650"/>
          <p14:tracePt t="33692" x="6200775" y="4940300"/>
          <p14:tracePt t="33700" x="6200775" y="4935538"/>
          <p14:tracePt t="33708" x="6200775" y="4924425"/>
          <p14:tracePt t="33716" x="6200775" y="4919663"/>
          <p14:tracePt t="33724" x="6210300" y="4919663"/>
          <p14:tracePt t="33732" x="6227763" y="4908550"/>
          <p14:tracePt t="33739" x="6243638" y="4891088"/>
          <p14:tracePt t="33748" x="6288088" y="4891088"/>
          <p14:tracePt t="33757" x="6326188" y="4879975"/>
          <p14:tracePt t="33764" x="6419850" y="4879975"/>
          <p14:tracePt t="33772" x="6511925" y="4879975"/>
          <p14:tracePt t="33780" x="6659563" y="4879975"/>
          <p14:tracePt t="33788" x="6858000" y="4864100"/>
          <p14:tracePt t="33796" x="7142163" y="4826000"/>
          <p14:tracePt t="33805" x="7218363" y="4814888"/>
          <p14:tracePt t="33812" x="7618413" y="4754563"/>
          <p14:tracePt t="33821" x="8105775" y="4732338"/>
          <p14:tracePt t="33828" x="8566150" y="4689475"/>
          <p14:tracePt t="33838" x="8993188" y="4640263"/>
          <p14:tracePt t="33844" x="9288463" y="4640263"/>
          <p14:tracePt t="33854" x="9578975" y="4584700"/>
          <p14:tracePt t="33860" x="9815513" y="4568825"/>
          <p14:tracePt t="33868" x="10088563" y="4546600"/>
          <p14:tracePt t="33877" x="10412413" y="4486275"/>
          <p14:tracePt t="33885" x="10560050" y="4475163"/>
          <p14:tracePt t="33893" x="10768013" y="4425950"/>
          <p14:tracePt t="33900" x="11123613" y="4381500"/>
          <p14:tracePt t="33908" x="11441113" y="4343400"/>
          <p14:tracePt t="33916" x="11769725" y="4260850"/>
          <p14:tracePt t="33925" x="12060238" y="4202113"/>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2" descr="bigfig">
            <a:extLst>
              <a:ext uri="{FF2B5EF4-FFF2-40B4-BE49-F238E27FC236}">
                <a16:creationId xmlns:a16="http://schemas.microsoft.com/office/drawing/2014/main" id="{94CBBA46-3D97-4092-AD27-D5A6AB526F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153" y="20424"/>
            <a:ext cx="9653327" cy="683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6">
            <a:extLst>
              <a:ext uri="{FF2B5EF4-FFF2-40B4-BE49-F238E27FC236}">
                <a16:creationId xmlns:a16="http://schemas.microsoft.com/office/drawing/2014/main" id="{305297CE-8D02-4AE1-91EE-D1E12C5BF69E}"/>
              </a:ext>
            </a:extLst>
          </p:cNvPr>
          <p:cNvSpPr txBox="1">
            <a:spLocks noChangeArrowheads="1"/>
          </p:cNvSpPr>
          <p:nvPr/>
        </p:nvSpPr>
        <p:spPr bwMode="auto">
          <a:xfrm>
            <a:off x="8915401" y="5791201"/>
            <a:ext cx="14906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chemeClr val="bg1"/>
                </a:solidFill>
              </a:rPr>
              <a:t>Terp, Limovie,</a:t>
            </a:r>
          </a:p>
          <a:p>
            <a:pPr eaLnBrk="1" hangingPunct="1">
              <a:spcBef>
                <a:spcPct val="0"/>
              </a:spcBef>
              <a:buFontTx/>
              <a:buNone/>
            </a:pPr>
            <a:r>
              <a:rPr lang="en-US" altLang="en-US" sz="1800">
                <a:solidFill>
                  <a:schemeClr val="bg1"/>
                </a:solidFill>
              </a:rPr>
              <a:t>OW demo</a:t>
            </a:r>
          </a:p>
        </p:txBody>
      </p:sp>
      <p:sp>
        <p:nvSpPr>
          <p:cNvPr id="2" name="TextBox 1">
            <a:extLst>
              <a:ext uri="{FF2B5EF4-FFF2-40B4-BE49-F238E27FC236}">
                <a16:creationId xmlns:a16="http://schemas.microsoft.com/office/drawing/2014/main" id="{E199D093-D4F1-4420-AD20-389DFD16E21F}"/>
              </a:ext>
            </a:extLst>
          </p:cNvPr>
          <p:cNvSpPr txBox="1"/>
          <p:nvPr/>
        </p:nvSpPr>
        <p:spPr>
          <a:xfrm>
            <a:off x="-4258" y="3566160"/>
            <a:ext cx="2428481" cy="3016210"/>
          </a:xfrm>
          <a:prstGeom prst="rect">
            <a:avLst/>
          </a:prstGeom>
          <a:noFill/>
        </p:spPr>
        <p:txBody>
          <a:bodyPr wrap="square" rtlCol="0">
            <a:spAutoFit/>
          </a:bodyPr>
          <a:lstStyle/>
          <a:p>
            <a:r>
              <a:rPr lang="en-US" sz="1900" b="1" dirty="0"/>
              <a:t>Astronomers call this Observers’ View, the sky-plane at the asteroid, onto which the observers’ timings can be projected in the direction of the occulted star, to trace the silhouette of the occulting object.</a:t>
            </a:r>
          </a:p>
        </p:txBody>
      </p:sp>
      <p:sp>
        <p:nvSpPr>
          <p:cNvPr id="3" name="TextBox 2">
            <a:extLst>
              <a:ext uri="{FF2B5EF4-FFF2-40B4-BE49-F238E27FC236}">
                <a16:creationId xmlns:a16="http://schemas.microsoft.com/office/drawing/2014/main" id="{B0ACFE40-18FB-4A04-ADAF-FC8AD7CF97A9}"/>
              </a:ext>
            </a:extLst>
          </p:cNvPr>
          <p:cNvSpPr txBox="1"/>
          <p:nvPr/>
        </p:nvSpPr>
        <p:spPr>
          <a:xfrm>
            <a:off x="1056167" y="964019"/>
            <a:ext cx="9492407" cy="400110"/>
          </a:xfrm>
          <a:prstGeom prst="rect">
            <a:avLst/>
          </a:prstGeom>
          <a:noFill/>
        </p:spPr>
        <p:txBody>
          <a:bodyPr wrap="none" rtlCol="0">
            <a:spAutoFit/>
          </a:bodyPr>
          <a:lstStyle/>
          <a:p>
            <a:r>
              <a:rPr lang="en-US" sz="2000" b="1" dirty="0"/>
              <a:t>Like a solar eclipse, with the Sun replaced by a distant star and the Moon by an asteroid</a:t>
            </a:r>
          </a:p>
        </p:txBody>
      </p:sp>
      <p:sp>
        <p:nvSpPr>
          <p:cNvPr id="4" name="TextBox 3">
            <a:extLst>
              <a:ext uri="{FF2B5EF4-FFF2-40B4-BE49-F238E27FC236}">
                <a16:creationId xmlns:a16="http://schemas.microsoft.com/office/drawing/2014/main" id="{9DB1BBF7-F12B-4C8E-81BB-98317473E837}"/>
              </a:ext>
            </a:extLst>
          </p:cNvPr>
          <p:cNvSpPr txBox="1"/>
          <p:nvPr/>
        </p:nvSpPr>
        <p:spPr>
          <a:xfrm>
            <a:off x="4846320" y="6153912"/>
            <a:ext cx="1622111" cy="353943"/>
          </a:xfrm>
          <a:prstGeom prst="rect">
            <a:avLst/>
          </a:prstGeom>
          <a:noFill/>
        </p:spPr>
        <p:txBody>
          <a:bodyPr wrap="none" rtlCol="0">
            <a:spAutoFit/>
          </a:bodyPr>
          <a:lstStyle/>
          <a:p>
            <a:r>
              <a:rPr lang="en-US" sz="1700" dirty="0"/>
              <a:t>, called “chords”</a:t>
            </a:r>
          </a:p>
        </p:txBody>
      </p:sp>
      <p:sp>
        <p:nvSpPr>
          <p:cNvPr id="5" name="TextBox 4">
            <a:extLst>
              <a:ext uri="{FF2B5EF4-FFF2-40B4-BE49-F238E27FC236}">
                <a16:creationId xmlns:a16="http://schemas.microsoft.com/office/drawing/2014/main" id="{CC245531-3555-4950-B6F9-B8CF6ADA2F7C}"/>
              </a:ext>
            </a:extLst>
          </p:cNvPr>
          <p:cNvSpPr txBox="1"/>
          <p:nvPr/>
        </p:nvSpPr>
        <p:spPr>
          <a:xfrm>
            <a:off x="6468431" y="4937760"/>
            <a:ext cx="5929460" cy="1631216"/>
          </a:xfrm>
          <a:prstGeom prst="rect">
            <a:avLst/>
          </a:prstGeom>
          <a:noFill/>
        </p:spPr>
        <p:txBody>
          <a:bodyPr wrap="square" rtlCol="0">
            <a:spAutoFit/>
          </a:bodyPr>
          <a:lstStyle/>
          <a:p>
            <a:r>
              <a:rPr lang="en-US" dirty="0"/>
              <a:t>                                                         </a:t>
            </a:r>
            <a:r>
              <a:rPr lang="en-US" sz="2000" b="1" dirty="0"/>
              <a:t>All successfully observed </a:t>
            </a:r>
          </a:p>
          <a:p>
            <a:r>
              <a:rPr lang="en-US" sz="2000" b="1" dirty="0"/>
              <a:t>                                                    occultations before July                          </a:t>
            </a:r>
          </a:p>
          <a:p>
            <a:r>
              <a:rPr lang="en-US" sz="2000" b="1" dirty="0"/>
              <a:t>                                               2019 involved objects 20                      </a:t>
            </a:r>
          </a:p>
          <a:p>
            <a:r>
              <a:rPr lang="en-US" sz="2000" b="1" dirty="0"/>
              <a:t>    miles across or larger, and the typical spacing </a:t>
            </a:r>
          </a:p>
          <a:p>
            <a:r>
              <a:rPr lang="en-US" sz="2000" b="1" dirty="0"/>
              <a:t>    between stations was more than 5 miles.     </a:t>
            </a:r>
          </a:p>
        </p:txBody>
      </p:sp>
      <p:sp>
        <p:nvSpPr>
          <p:cNvPr id="6" name="Rectangle 5">
            <a:extLst>
              <a:ext uri="{FF2B5EF4-FFF2-40B4-BE49-F238E27FC236}">
                <a16:creationId xmlns:a16="http://schemas.microsoft.com/office/drawing/2014/main" id="{3AA18D37-96A7-4016-897E-5B78A9D473CB}"/>
              </a:ext>
            </a:extLst>
          </p:cNvPr>
          <p:cNvSpPr/>
          <p:nvPr/>
        </p:nvSpPr>
        <p:spPr>
          <a:xfrm>
            <a:off x="9746512" y="6568976"/>
            <a:ext cx="914400" cy="186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B6295B3-04B8-40CD-8867-1E7095DD5C2F}"/>
              </a:ext>
            </a:extLst>
          </p:cNvPr>
          <p:cNvSpPr txBox="1"/>
          <p:nvPr/>
        </p:nvSpPr>
        <p:spPr>
          <a:xfrm>
            <a:off x="11736728" y="6351537"/>
            <a:ext cx="340158" cy="461665"/>
          </a:xfrm>
          <a:prstGeom prst="rect">
            <a:avLst/>
          </a:prstGeom>
          <a:noFill/>
        </p:spPr>
        <p:txBody>
          <a:bodyPr wrap="none" rtlCol="0">
            <a:spAutoFit/>
          </a:bodyPr>
          <a:lstStyle/>
          <a:p>
            <a:r>
              <a:rPr lang="en-US" sz="2400" b="1" dirty="0"/>
              <a:t>3</a:t>
            </a:r>
          </a:p>
        </p:txBody>
      </p:sp>
      <p:pic>
        <p:nvPicPr>
          <p:cNvPr id="7" name="Audio 6">
            <a:hlinkClick r:id="" action="ppaction://media"/>
            <a:extLst>
              <a:ext uri="{FF2B5EF4-FFF2-40B4-BE49-F238E27FC236}">
                <a16:creationId xmlns:a16="http://schemas.microsoft.com/office/drawing/2014/main" id="{FFD9A29B-322C-40A6-88F9-D1655F9B1B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172"/>
    </mc:Choice>
    <mc:Fallback xmlns="">
      <p:transition spd="slow" advTm="4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435" x="11561763" y="3703638"/>
          <p14:tracePt t="439" x="11364913" y="3703638"/>
          <p14:tracePt t="447" x="11107738" y="3719513"/>
          <p14:tracePt t="454" x="10926763" y="3719513"/>
          <p14:tracePt t="464" x="10745788" y="3746500"/>
          <p14:tracePt t="471" x="10756900" y="3768725"/>
          <p14:tracePt t="479" x="10620375" y="3779838"/>
          <p14:tracePt t="487" x="10472738" y="3795713"/>
          <p14:tracePt t="495" x="10325100" y="3822700"/>
          <p14:tracePt t="503" x="10198100" y="3840163"/>
          <p14:tracePt t="511" x="10050463" y="3856038"/>
          <p14:tracePt t="520" x="9918700" y="3883025"/>
          <p14:tracePt t="528" x="9793288" y="3883025"/>
          <p14:tracePt t="535" x="9661525" y="3900488"/>
          <p14:tracePt t="544" x="9536113" y="3900488"/>
          <p14:tracePt t="551" x="9404350" y="3911600"/>
          <p14:tracePt t="560" x="9239250" y="3911600"/>
          <p14:tracePt t="567" x="9113838" y="3911600"/>
          <p14:tracePt t="577" x="8950325" y="3911600"/>
          <p14:tracePt t="583" x="8840788" y="3927475"/>
          <p14:tracePt t="592" x="8763000" y="3927475"/>
          <p14:tracePt t="599" x="8724900" y="3927475"/>
          <p14:tracePt t="608" x="8702675" y="3927475"/>
          <p14:tracePt t="776" x="8709025" y="3927475"/>
          <p14:tracePt t="784" x="8713788" y="3927475"/>
          <p14:tracePt t="792" x="8724900" y="3927475"/>
          <p14:tracePt t="799" x="8724900" y="3932238"/>
          <p14:tracePt t="808" x="8740775" y="3943350"/>
          <p14:tracePt t="815" x="8758238" y="3943350"/>
          <p14:tracePt t="824" x="8774113" y="3943350"/>
          <p14:tracePt t="832" x="8789988" y="3943350"/>
          <p14:tracePt t="839" x="8823325" y="3938588"/>
          <p14:tracePt t="847" x="8850313" y="3938588"/>
          <p14:tracePt t="855" x="8883650" y="3927475"/>
          <p14:tracePt t="863" x="8910638" y="3916363"/>
          <p14:tracePt t="872" x="8955088" y="3905250"/>
          <p14:tracePt t="879" x="8993188" y="3905250"/>
          <p14:tracePt t="888" x="9026525" y="3889375"/>
          <p14:tracePt t="896" x="9069388" y="3867150"/>
          <p14:tracePt t="904" x="9080500" y="3833813"/>
          <p14:tracePt t="911" x="9091613" y="3790950"/>
          <p14:tracePt t="919" x="9091613" y="3752850"/>
          <p14:tracePt t="928" x="9091613" y="3708400"/>
          <p14:tracePt t="935" x="9091613" y="3659188"/>
          <p14:tracePt t="944" x="9080500" y="3576638"/>
          <p14:tracePt t="951" x="9069388" y="3500438"/>
          <p14:tracePt t="961" x="9026525" y="3406775"/>
          <p14:tracePt t="967" x="9015413" y="3346450"/>
          <p14:tracePt t="976" x="8977313" y="3263900"/>
          <p14:tracePt t="983" x="8939213" y="3198813"/>
          <p14:tracePt t="992" x="8910638" y="3138488"/>
          <p14:tracePt t="999" x="8878888" y="3089275"/>
          <p14:tracePt t="1008" x="8856663" y="3062288"/>
          <p14:tracePt t="1015" x="8840788" y="3051175"/>
          <p14:tracePt t="1023" x="8829675" y="3035300"/>
          <p14:tracePt t="1031" x="8818563" y="3024188"/>
          <p14:tracePt t="1112" x="8812213" y="3024188"/>
          <p14:tracePt t="1120" x="8807450" y="3024188"/>
          <p14:tracePt t="1127" x="8796338" y="3024188"/>
          <p14:tracePt t="1135" x="8780463" y="3024188"/>
          <p14:tracePt t="1144" x="8774113" y="3024188"/>
          <p14:tracePt t="1151" x="8763000" y="3024188"/>
          <p14:tracePt t="1161" x="8758238" y="3024188"/>
          <p14:tracePt t="1167" x="8747125" y="3024188"/>
          <p14:tracePt t="1192" x="8751888" y="3024188"/>
          <p14:tracePt t="1199" x="8758238" y="3024188"/>
          <p14:tracePt t="1207" x="8769350" y="3024188"/>
          <p14:tracePt t="1215" x="8774113" y="3024188"/>
          <p14:tracePt t="1224" x="8789988" y="3024188"/>
          <p14:tracePt t="1231" x="8789988" y="3028950"/>
          <p14:tracePt t="1280" x="8789988" y="3035300"/>
          <p14:tracePt t="1288" x="8789988" y="3040063"/>
          <p14:tracePt t="1295" x="8780463" y="3040063"/>
          <p14:tracePt t="1304" x="8763000" y="3040063"/>
          <p14:tracePt t="1312" x="8731250" y="3028950"/>
          <p14:tracePt t="1320" x="8686800" y="3006725"/>
          <p14:tracePt t="1328" x="8659813" y="2995613"/>
          <p14:tracePt t="1335" x="8637588" y="2974975"/>
          <p14:tracePt t="1344" x="8610600" y="2963863"/>
          <p14:tracePt t="1351" x="8577263" y="2935288"/>
          <p14:tracePt t="1361" x="8550275" y="2925763"/>
          <p14:tracePt t="1368" x="8516938" y="2892425"/>
          <p14:tracePt t="1376" x="8483600" y="2881313"/>
          <p14:tracePt t="1383" x="8440738" y="2859088"/>
          <p14:tracePt t="1392" x="8412163" y="2843213"/>
          <p14:tracePt t="1399" x="8412163" y="2832100"/>
          <p14:tracePt t="1408" x="8434388" y="2816225"/>
          <p14:tracePt t="1415" x="8396288" y="2805113"/>
          <p14:tracePt t="1424" x="8342313" y="2805113"/>
          <p14:tracePt t="1431" x="8264525" y="2794000"/>
          <p14:tracePt t="1439" x="8204200" y="2794000"/>
          <p14:tracePt t="1447" x="8166100" y="2794000"/>
          <p14:tracePt t="1455" x="8139113" y="2794000"/>
          <p14:tracePt t="1463" x="8128000" y="2794000"/>
          <p14:tracePt t="1472" x="8123238" y="2782888"/>
          <p14:tracePt t="1480" x="8123238" y="2776538"/>
          <p14:tracePt t="1487" x="8112125" y="2776538"/>
          <p14:tracePt t="1495" x="8105775" y="2776538"/>
          <p14:tracePt t="1504" x="8105775" y="2765425"/>
          <p14:tracePt t="1535" x="8094663" y="2765425"/>
          <p14:tracePt t="1544" x="8094663" y="2760663"/>
          <p14:tracePt t="1551" x="8089900" y="2760663"/>
          <p14:tracePt t="1561" x="8089900" y="2755900"/>
          <p14:tracePt t="1567" x="8072438" y="2733675"/>
          <p14:tracePt t="1576" x="8062913" y="2733675"/>
          <p14:tracePt t="1583" x="8034338" y="2706688"/>
          <p14:tracePt t="1592" x="8029575" y="2700338"/>
          <p14:tracePt t="1599" x="8002588" y="2673350"/>
          <p14:tracePt t="1608" x="7996238" y="2662238"/>
          <p14:tracePt t="1615" x="7974013" y="2640013"/>
          <p14:tracePt t="1624" x="7958138" y="2628900"/>
          <p14:tracePt t="1631" x="7958138" y="2617788"/>
          <p14:tracePt t="1639" x="7947025" y="2601913"/>
          <p14:tracePt t="1647" x="7942263" y="2601913"/>
          <p14:tracePt t="1656" x="7931150" y="2601913"/>
          <p14:tracePt t="1679" x="7931150" y="2606675"/>
          <p14:tracePt t="1687" x="7931150" y="2613025"/>
          <p14:tracePt t="1703" x="7931150" y="2624138"/>
          <p14:tracePt t="1711" x="7931150" y="2628900"/>
          <p14:tracePt t="1719" x="7931150" y="2635250"/>
          <p14:tracePt t="1727" x="7931150" y="2646363"/>
          <p14:tracePt t="1903" x="7935913" y="2646363"/>
          <p14:tracePt t="1928" x="7942263" y="2646363"/>
          <p14:tracePt t="1944" x="7942263" y="2640013"/>
          <p14:tracePt t="1951" x="7942263" y="2635250"/>
          <p14:tracePt t="2064" x="7942263" y="2628900"/>
          <p14:tracePt t="2079" x="7942263" y="2617788"/>
          <p14:tracePt t="2087" x="7953375" y="2617788"/>
          <p14:tracePt t="2135" x="7953375" y="2624138"/>
          <p14:tracePt t="2143" x="7953375" y="2628900"/>
          <p14:tracePt t="2151" x="7953375" y="2635250"/>
          <p14:tracePt t="2160" x="7953375" y="2646363"/>
          <p14:tracePt t="2167" x="7953375" y="2651125"/>
          <p14:tracePt t="2176" x="7947025" y="2678113"/>
          <p14:tracePt t="2183" x="7942263" y="2678113"/>
          <p14:tracePt t="2192" x="7931150" y="2695575"/>
          <p14:tracePt t="2199" x="7920038" y="2716213"/>
          <p14:tracePt t="2208" x="7920038" y="2722563"/>
          <p14:tracePt t="2215" x="7920038" y="2738438"/>
          <p14:tracePt t="2224" x="7920038" y="2755900"/>
          <p14:tracePt t="2231" x="7920038" y="2787650"/>
          <p14:tracePt t="2240" x="7935913" y="2832100"/>
          <p14:tracePt t="2247" x="7958138" y="2859088"/>
          <p14:tracePt t="2255" x="7991475" y="2881313"/>
          <p14:tracePt t="2264" x="7996238" y="2897188"/>
          <p14:tracePt t="2272" x="8018463" y="2908300"/>
          <p14:tracePt t="2280" x="8023225" y="2914650"/>
          <p14:tracePt t="2512" x="8034338" y="2914650"/>
          <p14:tracePt t="2552" x="8034338" y="2908300"/>
          <p14:tracePt t="2599" x="8040688" y="2908300"/>
          <p14:tracePt t="2608" x="8051800" y="2908300"/>
          <p14:tracePt t="2695" x="8051800" y="2897188"/>
          <p14:tracePt t="2704" x="8056563" y="2897188"/>
          <p14:tracePt t="2727" x="8062913" y="2897188"/>
          <p14:tracePt t="2984" x="8072438" y="2897188"/>
          <p14:tracePt t="3303" x="8078788" y="2897188"/>
          <p14:tracePt t="3328" x="8089900" y="2897188"/>
          <p14:tracePt t="3335" x="8089900" y="2892425"/>
          <p14:tracePt t="3727" x="8094663" y="2892425"/>
          <p14:tracePt t="3735" x="8101013" y="2892425"/>
          <p14:tracePt t="3744" x="8112125" y="2892425"/>
          <p14:tracePt t="3792" x="8116888" y="2892425"/>
          <p14:tracePt t="3799" x="8128000" y="2892425"/>
          <p14:tracePt t="3809" x="8123238" y="2892425"/>
          <p14:tracePt t="3815" x="8116888" y="2892425"/>
          <p14:tracePt t="3863" x="8128000" y="2892425"/>
          <p14:tracePt t="3872" x="8132763" y="2892425"/>
          <p14:tracePt t="3879" x="8143875" y="2892425"/>
          <p14:tracePt t="3888" x="8150225" y="2892425"/>
          <p14:tracePt t="3896" x="8154988" y="2892425"/>
          <p14:tracePt t="3903" x="8166100" y="2892425"/>
          <p14:tracePt t="3912" x="8172450" y="2892425"/>
          <p14:tracePt t="3919" x="8183563" y="2892425"/>
          <p14:tracePt t="3976" x="8183563" y="2881313"/>
          <p14:tracePt t="3984" x="8177213" y="2881313"/>
          <p14:tracePt t="3992" x="8172450" y="2881313"/>
          <p14:tracePt t="3999" x="8161338" y="2881313"/>
          <p14:tracePt t="4008" x="8154988" y="2881313"/>
          <p14:tracePt t="4015" x="8154988" y="2876550"/>
          <p14:tracePt t="4024" x="8139113" y="2876550"/>
          <p14:tracePt t="4031" x="8132763" y="2876550"/>
          <p14:tracePt t="4039" x="8132763" y="2870200"/>
          <p14:tracePt t="4047" x="8123238" y="2870200"/>
          <p14:tracePt t="4056" x="8116888" y="2870200"/>
          <p14:tracePt t="4064" x="8101013" y="2870200"/>
          <p14:tracePt t="4072" x="8067675" y="2870200"/>
          <p14:tracePt t="4080" x="8013700" y="2870200"/>
          <p14:tracePt t="4087" x="7904163" y="2870200"/>
          <p14:tracePt t="4096" x="7794625" y="2892425"/>
          <p14:tracePt t="4104" x="7678738" y="2903538"/>
          <p14:tracePt t="4112" x="7546975" y="2935288"/>
          <p14:tracePt t="4119" x="7454900" y="2946400"/>
          <p14:tracePt t="4129" x="7415213" y="2946400"/>
          <p14:tracePt t="4135" x="7383463" y="2946400"/>
          <p14:tracePt t="4145" x="7377113" y="2952750"/>
          <p14:tracePt t="4151" x="7366000" y="2952750"/>
          <p14:tracePt t="4160" x="7361238" y="2952750"/>
          <p14:tracePt t="4167" x="7356475" y="2952750"/>
          <p14:tracePt t="4199" x="7345363" y="2952750"/>
          <p14:tracePt t="4215" x="7339013" y="2952750"/>
          <p14:tracePt t="4224" x="7327900" y="2952750"/>
          <p14:tracePt t="4231" x="7300913" y="2963863"/>
          <p14:tracePt t="4240" x="7273925" y="2986088"/>
          <p14:tracePt t="4247" x="7229475" y="2995613"/>
          <p14:tracePt t="4256" x="7213600" y="2995613"/>
          <p14:tracePt t="4264" x="7196138" y="2995613"/>
          <p14:tracePt t="4272" x="7164388" y="2995613"/>
          <p14:tracePt t="4279" x="7158038" y="2995613"/>
          <p14:tracePt t="4327" x="7158038" y="2990850"/>
          <p14:tracePt t="4336" x="7158038" y="2986088"/>
          <p14:tracePt t="4344" x="7158038" y="2974975"/>
          <p14:tracePt t="4351" x="7158038" y="2968625"/>
          <p14:tracePt t="4360" x="7158038" y="2963863"/>
          <p14:tracePt t="4383" x="7158038" y="2952750"/>
          <p14:tracePt t="4392" x="7153275" y="2952750"/>
          <p14:tracePt t="4399" x="7153275" y="2946400"/>
          <p14:tracePt t="4440" x="7153275" y="2935288"/>
          <p14:tracePt t="4456" x="7153275" y="2930525"/>
          <p14:tracePt t="4463" x="7153275" y="2919413"/>
          <p14:tracePt t="4472" x="7169150" y="2903538"/>
          <p14:tracePt t="4479" x="7191375" y="2892425"/>
          <p14:tracePt t="4487" x="7224713" y="2865438"/>
          <p14:tracePt t="4495" x="7267575" y="2843213"/>
          <p14:tracePt t="4503" x="7312025" y="2820988"/>
          <p14:tracePt t="4512" x="7377113" y="2765425"/>
          <p14:tracePt t="4519" x="7426325" y="2727325"/>
          <p14:tracePt t="4528" x="7454900" y="2711450"/>
          <p14:tracePt t="4534" x="7475538" y="2678113"/>
          <p14:tracePt t="4544" x="7497763" y="2646363"/>
          <p14:tracePt t="4550" x="7497763" y="2640013"/>
          <p14:tracePt t="4558" x="7497763" y="2635250"/>
          <p14:tracePt t="4566" x="7497763" y="2617788"/>
          <p14:tracePt t="4574" x="7497763" y="2606675"/>
          <p14:tracePt t="4582" x="7497763" y="2601913"/>
          <p14:tracePt t="4600" x="7475538" y="2590800"/>
          <p14:tracePt t="4607" x="7448550" y="2579688"/>
          <p14:tracePt t="4615" x="7415213" y="2568575"/>
          <p14:tracePt t="4624" x="7377113" y="2568575"/>
          <p14:tracePt t="4632" x="7305675" y="2557463"/>
          <p14:tracePt t="4639" x="7246938" y="2546350"/>
          <p14:tracePt t="4649" x="7153275" y="2536825"/>
          <p14:tracePt t="4655" x="7092950" y="2525713"/>
          <p14:tracePt t="4664" x="7016750" y="2508250"/>
          <p14:tracePt t="4672" x="6956425" y="2487613"/>
          <p14:tracePt t="4679" x="6911975" y="2476500"/>
          <p14:tracePt t="4688" x="6867525" y="2454275"/>
          <p14:tracePt t="4696" x="6835775" y="2432050"/>
          <p14:tracePt t="4704" x="6818313" y="2420938"/>
          <p14:tracePt t="4712" x="6786563" y="2398713"/>
          <p14:tracePt t="4719" x="6757988" y="2393950"/>
          <p14:tracePt t="4729" x="6748463" y="2382838"/>
          <p14:tracePt t="4736" x="6719888" y="2366963"/>
          <p14:tracePt t="4745" x="6704013" y="2355850"/>
          <p14:tracePt t="4751" x="6677025" y="2355850"/>
          <p14:tracePt t="4760" x="6665913" y="2349500"/>
          <p14:tracePt t="4808" x="6665913" y="2338388"/>
          <p14:tracePt t="4815" x="6665913" y="2333625"/>
          <p14:tracePt t="4824" x="6670675" y="2322513"/>
          <p14:tracePt t="4831" x="6670675" y="2317750"/>
          <p14:tracePt t="4839" x="6677025" y="2311400"/>
          <p14:tracePt t="4847" x="6677025" y="2300288"/>
          <p14:tracePt t="4855" x="6677025" y="2295525"/>
          <p14:tracePt t="4872" x="6677025" y="2284413"/>
          <p14:tracePt t="4920" x="6681788" y="2284413"/>
          <p14:tracePt t="4928" x="6681788" y="2278063"/>
          <p14:tracePt t="4935" x="6692900" y="2278063"/>
          <p14:tracePt t="4951" x="6692900" y="2273300"/>
          <p14:tracePt t="4960" x="6699250" y="2273300"/>
          <p14:tracePt t="4967" x="6708775" y="2273300"/>
          <p14:tracePt t="4976" x="6715125" y="2262188"/>
          <p14:tracePt t="4983" x="6719888" y="2262188"/>
          <p14:tracePt t="4992" x="6719888" y="2257425"/>
          <p14:tracePt t="4999" x="6731000" y="2257425"/>
          <p14:tracePt t="5008" x="6731000" y="2246313"/>
          <p14:tracePt t="5015" x="6737350" y="2246313"/>
          <p14:tracePt t="5136" x="6748463" y="2246313"/>
          <p14:tracePt t="5160" x="6753225" y="2246313"/>
          <p14:tracePt t="5487" x="6764338" y="2246313"/>
          <p14:tracePt t="6064" x="6764338" y="2239963"/>
          <p14:tracePt t="6072" x="6757988" y="2239963"/>
          <p14:tracePt t="6080" x="6753225" y="2239963"/>
          <p14:tracePt t="6088" x="6737350" y="2239963"/>
          <p14:tracePt t="6096" x="6692900" y="2246313"/>
          <p14:tracePt t="6103" x="6665913" y="2257425"/>
          <p14:tracePt t="6113" x="6605588" y="2266950"/>
          <p14:tracePt t="6120" x="6561138" y="2300288"/>
          <p14:tracePt t="6129" x="6529388" y="2311400"/>
          <p14:tracePt t="6135" x="6529388" y="2327275"/>
          <p14:tracePt t="6144" x="6534150" y="2338388"/>
          <p14:tracePt t="6208" x="6534150" y="2344738"/>
          <p14:tracePt t="6215" x="6534150" y="2349500"/>
          <p14:tracePt t="6224" x="6534150" y="2360613"/>
          <p14:tracePt t="6231" x="6534150" y="2387600"/>
          <p14:tracePt t="6239" x="6534150" y="2416175"/>
          <p14:tracePt t="6247" x="6534150" y="2443163"/>
          <p14:tracePt t="6256" x="6550025" y="2476500"/>
          <p14:tracePt t="6263" x="6550025" y="2481263"/>
          <p14:tracePt t="6272" x="6550025" y="2497138"/>
          <p14:tracePt t="6280" x="6572250" y="2508250"/>
          <p14:tracePt t="6288" x="6572250" y="2519363"/>
          <p14:tracePt t="6296" x="6550025" y="2519363"/>
          <p14:tracePt t="6303" x="6627813" y="2519363"/>
          <p14:tracePt t="6313" x="6775450" y="2530475"/>
          <p14:tracePt t="6319" x="6938963" y="2546350"/>
          <p14:tracePt t="6329" x="7104063" y="2546350"/>
          <p14:tracePt t="6335" x="7251700" y="2546350"/>
          <p14:tracePt t="6344" x="7394575" y="2536825"/>
          <p14:tracePt t="6351" x="7504113" y="2536825"/>
          <p14:tracePt t="6360" x="7569200" y="2514600"/>
          <p14:tracePt t="6367" x="7645400" y="2497138"/>
          <p14:tracePt t="6376" x="7723188" y="2487613"/>
          <p14:tracePt t="6383" x="7777163" y="2487613"/>
          <p14:tracePt t="6392" x="7870825" y="2487613"/>
          <p14:tracePt t="6399" x="7985125" y="2525713"/>
          <p14:tracePt t="6408" x="8177213" y="2590800"/>
          <p14:tracePt t="6415" x="8412163" y="2678113"/>
          <p14:tracePt t="6424" x="8829675" y="2843213"/>
          <p14:tracePt t="6433" x="9091613" y="2919413"/>
          <p14:tracePt t="6439" x="9169400" y="2919413"/>
          <p14:tracePt t="6448" x="9207500" y="2914650"/>
          <p14:tracePt t="6455" x="9207500" y="2903538"/>
          <p14:tracePt t="6464" x="9190038" y="2897188"/>
          <p14:tracePt t="6472" x="9190038" y="2886075"/>
          <p14:tracePt t="6480" x="9212263" y="2870200"/>
          <p14:tracePt t="6488" x="9218613" y="2865438"/>
          <p14:tracePt t="6496" x="9228138" y="2836863"/>
          <p14:tracePt t="6504" x="9234488" y="2825750"/>
          <p14:tracePt t="6519" x="9234488" y="2820988"/>
          <p14:tracePt t="6529" x="9245600" y="2820988"/>
          <p14:tracePt t="6535" x="9239250" y="2809875"/>
          <p14:tracePt t="6544" x="9207500" y="2809875"/>
          <p14:tracePt t="6551" x="9228138" y="2809875"/>
          <p14:tracePt t="6560" x="9136063" y="2798763"/>
          <p14:tracePt t="6567" x="8988425" y="2798763"/>
          <p14:tracePt t="6575" x="8845550" y="2798763"/>
          <p14:tracePt t="6583" x="8713788" y="2798763"/>
          <p14:tracePt t="6592" x="8604250" y="2787650"/>
          <p14:tracePt t="6599" x="8494713" y="2787650"/>
          <p14:tracePt t="6607" x="8402638" y="2771775"/>
          <p14:tracePt t="6615" x="8302625" y="2727325"/>
          <p14:tracePt t="6624" x="8221663" y="2689225"/>
          <p14:tracePt t="6633" x="8105775" y="2646363"/>
          <p14:tracePt t="6639" x="7935913" y="2568575"/>
          <p14:tracePt t="6647" x="7716838" y="2487613"/>
          <p14:tracePt t="6655" x="7394575" y="2427288"/>
          <p14:tracePt t="6663" x="6977063" y="2405063"/>
          <p14:tracePt t="6672" x="6457950" y="2405063"/>
          <p14:tracePt t="6680" x="6194425" y="2405063"/>
          <p14:tracePt t="6688" x="5619750" y="2470150"/>
          <p14:tracePt t="6697" x="5143500" y="2568575"/>
          <p14:tracePt t="6703" x="4743450" y="2655888"/>
          <p14:tracePt t="6712" x="4497388" y="2689225"/>
          <p14:tracePt t="6720" x="4316413" y="2722563"/>
          <p14:tracePt t="6729" x="4200525" y="2733675"/>
          <p14:tracePt t="6735" x="4140200" y="2760663"/>
          <p14:tracePt t="6744" x="4097338" y="2771775"/>
          <p14:tracePt t="6751" x="4068763" y="2771775"/>
          <p14:tracePt t="6760" x="4025900" y="2771775"/>
          <p14:tracePt t="6767" x="3987800" y="2771775"/>
          <p14:tracePt t="6776" x="3943350" y="2771775"/>
          <p14:tracePt t="6783" x="3889375" y="2755900"/>
          <p14:tracePt t="6791" x="3795713" y="2738438"/>
          <p14:tracePt t="6799" x="3675063" y="2684463"/>
          <p14:tracePt t="6807" x="3543300" y="2606675"/>
          <p14:tracePt t="6815" x="3532188" y="2606675"/>
          <p14:tracePt t="6823" x="3543300" y="2606675"/>
          <p14:tracePt t="6831" x="3554413" y="2606675"/>
          <p14:tracePt t="6839" x="3560763" y="2624138"/>
          <p14:tracePt t="6848" x="3592513" y="2646363"/>
          <p14:tracePt t="6855" x="3679825" y="2722563"/>
          <p14:tracePt t="6864" x="3833813" y="2816225"/>
          <p14:tracePt t="6872" x="3916363" y="2870200"/>
          <p14:tracePt t="6888" x="3916363" y="2859088"/>
          <p14:tracePt t="6896" x="3916363" y="2843213"/>
          <p14:tracePt t="6904" x="3916363" y="2836863"/>
          <p14:tracePt t="6912" x="3916363" y="2820988"/>
          <p14:tracePt t="6919" x="3883025" y="2809875"/>
          <p14:tracePt t="6929" x="3829050" y="2771775"/>
          <p14:tracePt t="6935" x="3713163" y="2744788"/>
          <p14:tracePt t="6944" x="3565525" y="2727325"/>
          <p14:tracePt t="6951" x="3362325" y="2716213"/>
          <p14:tracePt t="6960" x="3324225" y="2706688"/>
          <p14:tracePt t="6967" x="2908300" y="2706688"/>
          <p14:tracePt t="6975" x="2492375" y="2684463"/>
          <p14:tracePt t="6983" x="2141538" y="2640013"/>
          <p14:tracePt t="6992" x="1906588" y="2624138"/>
          <p14:tracePt t="6999" x="1774825" y="2579688"/>
          <p14:tracePt t="7008" x="1698625" y="2568575"/>
          <p14:tracePt t="7016" x="1676400" y="2557463"/>
          <p14:tracePt t="7023" x="1676400" y="2552700"/>
          <p14:tracePt t="7032" x="1676400" y="2530475"/>
          <p14:tracePt t="7039" x="1692275" y="2492375"/>
          <p14:tracePt t="7048" x="1714500" y="2459038"/>
          <p14:tracePt t="7055" x="1747838" y="2416175"/>
          <p14:tracePt t="7063" x="1790700" y="2393950"/>
          <p14:tracePt t="7071" x="1828800" y="2344738"/>
          <p14:tracePt t="7080" x="1839913" y="2311400"/>
          <p14:tracePt t="7088" x="1839913" y="2284413"/>
          <p14:tracePt t="7097" x="1839913" y="2246313"/>
          <p14:tracePt t="7116" x="1797050" y="2136775"/>
          <p14:tracePt t="7119" x="1747838" y="2087563"/>
          <p14:tracePt t="7129" x="1698625" y="2038350"/>
          <p14:tracePt t="7135" x="1665288" y="2005013"/>
          <p14:tracePt t="7144" x="1638300" y="1998663"/>
          <p14:tracePt t="7151" x="1638300" y="1989138"/>
          <p14:tracePt t="7160" x="1638300" y="1971675"/>
          <p14:tracePt t="7167" x="1638300" y="1966913"/>
          <p14:tracePt t="7183" x="1647825" y="1966913"/>
          <p14:tracePt t="7192" x="1681163" y="1955800"/>
          <p14:tracePt t="7199" x="1714500" y="1955800"/>
          <p14:tracePt t="7208" x="1730375" y="1955800"/>
          <p14:tracePt t="7215" x="1747838" y="1955800"/>
          <p14:tracePt t="7224" x="1763713" y="1955800"/>
          <p14:tracePt t="7231" x="1785938" y="1955800"/>
          <p14:tracePt t="7240" x="1790700" y="1955800"/>
          <p14:tracePt t="7247" x="1817688" y="1955800"/>
          <p14:tracePt t="7256" x="1824038" y="1955800"/>
          <p14:tracePt t="7263" x="1851025" y="1960563"/>
          <p14:tracePt t="7272" x="1884363" y="1978025"/>
          <p14:tracePt t="7280" x="1922463" y="1989138"/>
          <p14:tracePt t="7287" x="1987550" y="2043113"/>
          <p14:tracePt t="7296" x="2020888" y="2065338"/>
          <p14:tracePt t="7304" x="2043113" y="2081213"/>
          <p14:tracePt t="7313" x="2070100" y="2114550"/>
          <p14:tracePt t="7319" x="2081213" y="2130425"/>
          <p14:tracePt t="7329" x="2092325" y="2163763"/>
          <p14:tracePt t="7335" x="2092325" y="2168525"/>
          <p14:tracePt t="7345" x="2092325" y="2197100"/>
          <p14:tracePt t="7352" x="2092325" y="2208213"/>
          <p14:tracePt t="7360" x="2092325" y="2224088"/>
          <p14:tracePt t="7367" x="2092325" y="2228850"/>
          <p14:tracePt t="7375" x="2092325" y="2235200"/>
          <p14:tracePt t="7383" x="2092325" y="2251075"/>
          <p14:tracePt t="7392" x="2092325" y="2262188"/>
          <p14:tracePt t="7399" x="2092325" y="2266950"/>
          <p14:tracePt t="7408" x="2092325" y="2278063"/>
          <p14:tracePt t="7415" x="2092325" y="2284413"/>
          <p14:tracePt t="7424" x="2092325" y="2295525"/>
          <p14:tracePt t="7431" x="2097088" y="2311400"/>
          <p14:tracePt t="7440" x="2108200" y="2327275"/>
          <p14:tracePt t="7447" x="2119313" y="2333625"/>
          <p14:tracePt t="7455" x="2119313" y="2344738"/>
          <p14:tracePt t="7463" x="2119313" y="2349500"/>
          <p14:tracePt t="7495" x="2125663" y="2349500"/>
          <p14:tracePt t="7528" x="2130425" y="2349500"/>
          <p14:tracePt t="7535" x="2141538" y="2349500"/>
          <p14:tracePt t="7648" x="2146300" y="2349500"/>
          <p14:tracePt t="7663" x="2157413" y="2349500"/>
          <p14:tracePt t="7672" x="2163763" y="2349500"/>
          <p14:tracePt t="7679" x="2179638" y="2349500"/>
          <p14:tracePt t="7688" x="2197100" y="2349500"/>
          <p14:tracePt t="7696" x="2228850" y="2349500"/>
          <p14:tracePt t="7704" x="2255838" y="2360613"/>
          <p14:tracePt t="7713" x="2300288" y="2360613"/>
          <p14:tracePt t="7719" x="2327275" y="2360613"/>
          <p14:tracePt t="7776" x="2333625" y="2360613"/>
          <p14:tracePt t="7784" x="2333625" y="2371725"/>
          <p14:tracePt t="7792" x="2360613" y="2387600"/>
          <p14:tracePt t="7799" x="2382838" y="2398713"/>
          <p14:tracePt t="7808" x="2425700" y="2420938"/>
          <p14:tracePt t="7815" x="2470150" y="2443163"/>
          <p14:tracePt t="7824" x="2508250" y="2443163"/>
          <p14:tracePt t="7832" x="2541588" y="2454275"/>
          <p14:tracePt t="7839" x="2541588" y="2459038"/>
          <p14:tracePt t="7863" x="2546350" y="2459038"/>
          <p14:tracePt t="7879" x="2546350" y="2465388"/>
          <p14:tracePt t="7888" x="2546350" y="2476500"/>
          <p14:tracePt t="7959" x="2557463" y="2476500"/>
          <p14:tracePt t="7968" x="2563813" y="2476500"/>
          <p14:tracePt t="8048" x="2563813" y="2481263"/>
          <p14:tracePt t="8184" x="2552700" y="2481263"/>
          <p14:tracePt t="8192" x="2546350" y="2481263"/>
          <p14:tracePt t="8199" x="2519363" y="2481263"/>
          <p14:tracePt t="8208" x="2503488" y="2481263"/>
          <p14:tracePt t="8215" x="2492375" y="2481263"/>
          <p14:tracePt t="8223" x="2497138" y="2481263"/>
          <p14:tracePt t="8231" x="2503488" y="2481263"/>
          <p14:tracePt t="8239" x="2519363" y="2481263"/>
          <p14:tracePt t="8248" x="2574925" y="2481263"/>
          <p14:tracePt t="8263" x="2563813" y="2481263"/>
          <p14:tracePt t="8272" x="2584450" y="2481263"/>
          <p14:tracePt t="8280" x="2595563" y="2481263"/>
          <p14:tracePt t="8320" x="2590800" y="2481263"/>
          <p14:tracePt t="8328" x="2584450" y="2481263"/>
          <p14:tracePt t="8335" x="2574925" y="2481263"/>
          <p14:tracePt t="8360" x="2568575" y="2481263"/>
          <p14:tracePt t="8367" x="2563813" y="2481263"/>
          <p14:tracePt t="8383" x="2568575" y="2481263"/>
          <p14:tracePt t="8392" x="2579688" y="2481263"/>
          <p14:tracePt t="8399" x="2584450" y="2481263"/>
          <p14:tracePt t="8408" x="2601913" y="2481263"/>
          <p14:tracePt t="8415" x="2613025" y="2481263"/>
          <p14:tracePt t="8423" x="2617788" y="2481263"/>
          <p14:tracePt t="8440" x="2628900" y="2481263"/>
          <p14:tracePt t="8447" x="2651125" y="2492375"/>
          <p14:tracePt t="8455" x="2693988" y="2514600"/>
          <p14:tracePt t="8464" x="2809875" y="2541588"/>
          <p14:tracePt t="8472" x="2941638" y="2568575"/>
          <p14:tracePt t="8480" x="3149600" y="2601913"/>
          <p14:tracePt t="8488" x="3429000" y="2640013"/>
          <p14:tracePt t="8496" x="3817938" y="2684463"/>
          <p14:tracePt t="8503" x="4206875" y="2727325"/>
          <p14:tracePt t="8514" x="4600575" y="2794000"/>
          <p14:tracePt t="8519" x="4868863" y="2809875"/>
          <p14:tracePt t="8528" x="5016500" y="2825750"/>
          <p14:tracePt t="8535" x="5076825" y="2825750"/>
          <p14:tracePt t="8544" x="5094288" y="2825750"/>
          <p14:tracePt t="8551" x="5099050" y="2825750"/>
          <p14:tracePt t="8655" x="5110163" y="2825750"/>
          <p14:tracePt t="9552" x="5105400" y="2825750"/>
          <p14:tracePt t="9608" x="5110163" y="2825750"/>
          <p14:tracePt t="9624" x="5114925" y="2825750"/>
          <p14:tracePt t="9631" x="5126038" y="2825750"/>
          <p14:tracePt t="9639" x="5132388" y="2825750"/>
          <p14:tracePt t="9792" x="5137150" y="2825750"/>
          <p14:tracePt t="9799" x="5148263" y="2825750"/>
          <p14:tracePt t="9807" x="5154613" y="2825750"/>
          <p14:tracePt t="9815" x="5164138" y="2825750"/>
          <p14:tracePt t="9824" x="5197475" y="2825750"/>
          <p14:tracePt t="9832" x="5241925" y="2825750"/>
          <p14:tracePt t="9840" x="5268913" y="2825750"/>
          <p14:tracePt t="9847" x="5268913" y="2820988"/>
          <p14:tracePt t="9864" x="5253038" y="2820988"/>
          <p14:tracePt t="9880" x="5257800" y="2820988"/>
          <p14:tracePt t="9888" x="5273675" y="2820988"/>
          <p14:tracePt t="9897" x="5307013" y="2820988"/>
          <p14:tracePt t="9904" x="5345113" y="2820988"/>
          <p14:tracePt t="9913" x="5400675" y="2820988"/>
          <p14:tracePt t="9919" x="5461000" y="2820988"/>
          <p14:tracePt t="9928" x="5548313" y="2820988"/>
          <p14:tracePt t="9935" x="5641975" y="2820988"/>
          <p14:tracePt t="9944" x="5772150" y="2820988"/>
          <p14:tracePt t="9951" x="5881688" y="2820988"/>
          <p14:tracePt t="9959" x="5975350" y="2832100"/>
          <p14:tracePt t="9967" x="6013450" y="2832100"/>
          <p14:tracePt t="9975" x="6024563" y="2832100"/>
          <p14:tracePt t="10048" x="6030913" y="2832100"/>
          <p14:tracePt t="10055" x="6040438" y="2832100"/>
          <p14:tracePt t="10063" x="6046788" y="2832100"/>
          <p14:tracePt t="10081" x="6051550" y="2832100"/>
          <p14:tracePt t="10088" x="6062663" y="2832100"/>
          <p14:tracePt t="10144" x="6069013" y="2832100"/>
          <p14:tracePt t="10151" x="6084888" y="2832100"/>
          <p14:tracePt t="10160" x="6118225" y="2832100"/>
          <p14:tracePt t="10167" x="6183313" y="2832100"/>
          <p14:tracePt t="10176" x="6330950" y="2832100"/>
          <p14:tracePt t="10183" x="6496050" y="2832100"/>
          <p14:tracePt t="10192" x="6677025" y="2832100"/>
          <p14:tracePt t="10199" x="6873875" y="2832100"/>
          <p14:tracePt t="10207" x="7037388" y="2832100"/>
          <p14:tracePt t="10215" x="7180263" y="2832100"/>
          <p14:tracePt t="10223" x="7256463" y="2832100"/>
          <p14:tracePt t="10231" x="7273925" y="2832100"/>
          <p14:tracePt t="10239" x="7285038" y="2832100"/>
          <p14:tracePt t="10263" x="7285038" y="2825750"/>
          <p14:tracePt t="10287" x="7289800" y="2825750"/>
          <p14:tracePt t="10296" x="7296150" y="2825750"/>
          <p14:tracePt t="10303" x="7305675" y="2825750"/>
          <p14:tracePt t="10312" x="7334250" y="2825750"/>
          <p14:tracePt t="10319" x="7388225" y="2825750"/>
          <p14:tracePt t="10328" x="7415213" y="2825750"/>
          <p14:tracePt t="10335" x="7410450" y="2825750"/>
          <p14:tracePt t="10344" x="7394575" y="2825750"/>
          <p14:tracePt t="10351" x="7421563" y="2825750"/>
          <p14:tracePt t="10392" x="7421563" y="2820988"/>
          <p14:tracePt t="10399" x="7421563" y="2809875"/>
          <p14:tracePt t="10408" x="7421563" y="2805113"/>
          <p14:tracePt t="10431" x="7421563" y="2798763"/>
          <p14:tracePt t="10439" x="7421563" y="2787650"/>
          <p14:tracePt t="10447" x="7421563" y="2782888"/>
          <p14:tracePt t="10455" x="7415213" y="2782888"/>
          <p14:tracePt t="10464" x="7415213" y="2771775"/>
          <p14:tracePt t="10472" x="7410450" y="2755900"/>
          <p14:tracePt t="10481" x="7388225" y="2738438"/>
          <p14:tracePt t="10487" x="7383463" y="2727325"/>
          <p14:tracePt t="10497" x="7383463" y="2700338"/>
          <p14:tracePt t="10504" x="7383463" y="2695575"/>
          <p14:tracePt t="10512" x="7334250" y="2673350"/>
          <p14:tracePt t="10519" x="7256463" y="2662238"/>
          <p14:tracePt t="10528" x="7196138" y="2651125"/>
          <p14:tracePt t="10535" x="7153275" y="2628900"/>
          <p14:tracePt t="10544" x="7142163" y="2628900"/>
          <p14:tracePt t="10551" x="7137400" y="2617788"/>
          <p14:tracePt t="10696" x="7146925" y="2617788"/>
          <p14:tracePt t="10704" x="7153275" y="2617788"/>
          <p14:tracePt t="10712" x="7164388" y="2617788"/>
          <p14:tracePt t="10720" x="7169150" y="2624138"/>
          <p14:tracePt t="10728" x="7186613" y="2640013"/>
          <p14:tracePt t="10736" x="7196138" y="2646363"/>
          <p14:tracePt t="10743" x="7202488" y="2655888"/>
          <p14:tracePt t="10790" x="7207250" y="2655888"/>
          <p14:tracePt t="10798" x="7218363" y="2655888"/>
          <p14:tracePt t="10806" x="7224713" y="2655888"/>
          <p14:tracePt t="11278" x="7224713" y="2651125"/>
          <p14:tracePt t="12975" x="7224713" y="2646363"/>
          <p14:tracePt t="12992" x="7224713" y="2635250"/>
          <p14:tracePt t="12999" x="7224713" y="2628900"/>
          <p14:tracePt t="13080" x="7213600" y="2628900"/>
          <p14:tracePt t="13088" x="7213600" y="2624138"/>
          <p14:tracePt t="13103" x="7207250" y="2624138"/>
          <p14:tracePt t="13167" x="7207250" y="2613025"/>
          <p14:tracePt t="13175" x="7202488" y="2613025"/>
          <p14:tracePt t="13183" x="7191375" y="2597150"/>
          <p14:tracePt t="13192" x="7175500" y="2586038"/>
          <p14:tracePt t="13200" x="7153275" y="2586038"/>
          <p14:tracePt t="13208" x="7137400" y="2579688"/>
          <p14:tracePt t="13215" x="7092950" y="2557463"/>
          <p14:tracePt t="13224" x="7077075" y="2546350"/>
          <p14:tracePt t="13232" x="7054850" y="2546350"/>
          <p14:tracePt t="13239" x="7037388" y="2536825"/>
          <p14:tracePt t="13248" x="7021513" y="2525713"/>
          <p14:tracePt t="13255" x="7010400" y="2519363"/>
          <p14:tracePt t="13265" x="7005638" y="2514600"/>
          <p14:tracePt t="13271" x="6994525" y="2503488"/>
          <p14:tracePt t="13281" x="6988175" y="2497138"/>
          <p14:tracePt t="13287" x="6988175" y="2487613"/>
          <p14:tracePt t="13319" x="6977063" y="2487613"/>
          <p14:tracePt t="13335" x="6972300" y="2487613"/>
          <p14:tracePt t="13344" x="6967538" y="2487613"/>
          <p14:tracePt t="13351" x="6956425" y="2487613"/>
          <p14:tracePt t="13359" x="6950075" y="2487613"/>
          <p14:tracePt t="13415" x="6950075" y="2481263"/>
          <p14:tracePt t="13424" x="6950075" y="2476500"/>
          <p14:tracePt t="13431" x="6950075" y="2465388"/>
          <p14:tracePt t="13440" x="6950075" y="2447925"/>
          <p14:tracePt t="13448" x="6950075" y="2420938"/>
          <p14:tracePt t="13455" x="6950075" y="2387600"/>
          <p14:tracePt t="13465" x="6927850" y="2360613"/>
          <p14:tracePt t="13472" x="6918325" y="2327275"/>
          <p14:tracePt t="13483" x="6918325" y="2300288"/>
          <p14:tracePt t="13488" x="6911975" y="2284413"/>
          <p14:tracePt t="13497" x="6889750" y="2251075"/>
          <p14:tracePt t="13503" x="6878638" y="2246313"/>
          <p14:tracePt t="13511" x="6878638" y="2228850"/>
          <p14:tracePt t="13518" x="6878638" y="2217738"/>
          <p14:tracePt t="13526" x="6878638" y="2212975"/>
          <p14:tracePt t="13535" x="6878638" y="2201863"/>
          <p14:tracePt t="13542" x="6878638" y="2197100"/>
          <p14:tracePt t="13550" x="6878638" y="2185988"/>
          <p14:tracePt t="13558" x="6878638" y="2168525"/>
          <p14:tracePt t="13566" x="6878638" y="2152650"/>
          <p14:tracePt t="13574" x="6878638" y="2147888"/>
          <p14:tracePt t="13582" x="6878638" y="2130425"/>
          <p14:tracePt t="13590" x="6878638" y="2119313"/>
          <p14:tracePt t="13679" x="6878638" y="2114550"/>
          <p14:tracePt t="13688" x="6878638" y="2103438"/>
          <p14:tracePt t="13696" x="6878638" y="2098675"/>
          <p14:tracePt t="13703" x="6878638" y="2092325"/>
          <p14:tracePt t="13712" x="6878638" y="2076450"/>
          <p14:tracePt t="13719" x="6878638" y="2054225"/>
          <p14:tracePt t="13727" x="6878638" y="2047875"/>
          <p14:tracePt t="13744" x="6878638" y="2043113"/>
          <p14:tracePt t="13896" x="6878638" y="2032000"/>
          <p14:tracePt t="13959" x="6884988" y="2032000"/>
          <p14:tracePt t="13967" x="6900863" y="2032000"/>
          <p14:tracePt t="13975" x="6907213" y="2032000"/>
          <p14:tracePt t="13983" x="6934200" y="2032000"/>
          <p14:tracePt t="13990" x="6938963" y="2032000"/>
          <p14:tracePt t="13999" x="6956425" y="2032000"/>
          <p14:tracePt t="14006" x="6967538" y="2032000"/>
          <p14:tracePt t="14031" x="6967538" y="2038350"/>
          <p14:tracePt t="14038" x="6972300" y="2038350"/>
          <p14:tracePt t="14046" x="6983413" y="2043113"/>
          <p14:tracePt t="14065" x="7010400" y="2081213"/>
          <p14:tracePt t="14070" x="7037388" y="2114550"/>
          <p14:tracePt t="14078" x="7086600" y="2163763"/>
          <p14:tracePt t="14086" x="7191375" y="2217738"/>
          <p14:tracePt t="14094" x="7273925" y="2273300"/>
          <p14:tracePt t="14102" x="7350125" y="2300288"/>
          <p14:tracePt t="14110" x="7415213" y="2338388"/>
          <p14:tracePt t="14118" x="7475538" y="2366963"/>
          <p14:tracePt t="14126" x="7497763" y="2382838"/>
          <p14:tracePt t="14167" x="7497763" y="2393950"/>
          <p14:tracePt t="14174" x="7497763" y="2398713"/>
          <p14:tracePt t="14182" x="7515225" y="2398713"/>
          <p14:tracePt t="14190" x="7486650" y="2420938"/>
          <p14:tracePt t="14198" x="7426325" y="2454275"/>
          <p14:tracePt t="14206" x="7361238" y="2508250"/>
          <p14:tracePt t="14214" x="7278688" y="2546350"/>
          <p14:tracePt t="14222" x="7251700" y="2579688"/>
          <p14:tracePt t="14230" x="7229475" y="2613025"/>
          <p14:tracePt t="14238" x="7229475" y="2640013"/>
          <p14:tracePt t="14246" x="7224713" y="2646363"/>
          <p14:tracePt t="14254" x="7224713" y="2673350"/>
          <p14:tracePt t="14262" x="7224713" y="2684463"/>
          <p14:tracePt t="14270" x="7224713" y="2689225"/>
          <p14:tracePt t="14278" x="7224713" y="2695575"/>
          <p14:tracePt t="22031" x="7229475" y="2695575"/>
          <p14:tracePt t="22039" x="7246938" y="2695575"/>
          <p14:tracePt t="22047" x="7289800" y="2695575"/>
          <p14:tracePt t="22055" x="7316788" y="2695575"/>
          <p14:tracePt t="22070" x="7361238" y="2695575"/>
          <p14:tracePt t="22072" x="7377113" y="2695575"/>
          <p14:tracePt t="22080" x="7405688" y="2695575"/>
          <p14:tracePt t="22087" x="7415213" y="2695575"/>
          <p14:tracePt t="22144" x="7415213" y="2689225"/>
          <p14:tracePt t="22183" x="7415213" y="2678113"/>
          <p14:tracePt t="22191" x="7410450" y="2673350"/>
          <p14:tracePt t="22200" x="7394575" y="2662238"/>
          <p14:tracePt t="22207" x="7377113" y="2651125"/>
          <p14:tracePt t="22217" x="7334250" y="2628900"/>
          <p14:tracePt t="22223" x="7285038" y="2606675"/>
          <p14:tracePt t="22232" x="7191375" y="2568575"/>
          <p14:tracePt t="22239" x="7092950" y="2525713"/>
          <p14:tracePt t="22248" x="6994525" y="2497138"/>
          <p14:tracePt t="22255" x="6896100" y="2454275"/>
          <p14:tracePt t="22264" x="6786563" y="2443163"/>
          <p14:tracePt t="22272" x="6688138" y="2398713"/>
          <p14:tracePt t="22279" x="6627813" y="2387600"/>
          <p14:tracePt t="22287" x="6567488" y="2360613"/>
          <p14:tracePt t="22295" x="6534150" y="2355850"/>
          <p14:tracePt t="22304" x="6518275" y="2333625"/>
          <p14:tracePt t="22311" x="6507163" y="2327275"/>
          <p14:tracePt t="22320" x="6507163" y="2317750"/>
          <p14:tracePt t="22328" x="6507163" y="2311400"/>
          <p14:tracePt t="22456" x="6511925" y="2311400"/>
          <p14:tracePt t="22464" x="6518275" y="2311400"/>
          <p14:tracePt t="22471" x="6534150" y="2311400"/>
          <p14:tracePt t="22479" x="6578600" y="2311400"/>
          <p14:tracePt t="22487" x="6616700" y="2311400"/>
          <p14:tracePt t="22495" x="6688138" y="2311400"/>
          <p14:tracePt t="22503" x="6742113" y="2311400"/>
          <p14:tracePt t="22511" x="6786563" y="2317750"/>
          <p14:tracePt t="22519" x="6829425" y="2338388"/>
          <p14:tracePt t="22528" x="6862763" y="2349500"/>
          <p14:tracePt t="22535" x="6889750" y="2349500"/>
          <p14:tracePt t="22544" x="6923088" y="2366963"/>
          <p14:tracePt t="22551" x="6967538" y="2387600"/>
          <p14:tracePt t="22560" x="7021513" y="2387600"/>
          <p14:tracePt t="22568" x="7065963" y="2416175"/>
          <p14:tracePt t="22575" x="7126288" y="2427288"/>
          <p14:tracePt t="22584" x="7169150" y="2436813"/>
          <p14:tracePt t="22592" x="7229475" y="2447925"/>
          <p14:tracePt t="22601" x="7273925" y="2470150"/>
          <p14:tracePt t="22607" x="7334250" y="2481263"/>
          <p14:tracePt t="22617" x="7350125" y="2481263"/>
          <p14:tracePt t="22623" x="7345363" y="2487613"/>
          <p14:tracePt t="22632" x="7327900" y="2497138"/>
          <p14:tracePt t="22639" x="7366000" y="2508250"/>
          <p14:tracePt t="22648" x="7372350" y="2514600"/>
          <p14:tracePt t="22655" x="7388225" y="2514600"/>
          <p14:tracePt t="22664" x="7410450" y="2514600"/>
          <p14:tracePt t="22671" x="7426325" y="2525713"/>
          <p14:tracePt t="22680" x="7437438" y="2525713"/>
          <p14:tracePt t="22687" x="7459663" y="2525713"/>
          <p14:tracePt t="22695" x="7470775" y="2536825"/>
          <p14:tracePt t="22703" x="7475538" y="2541588"/>
          <p14:tracePt t="22712" x="7486650" y="2541588"/>
          <p14:tracePt t="22784" x="7493000" y="2541588"/>
          <p14:tracePt t="22791" x="7497763" y="2541588"/>
          <p14:tracePt t="22800" x="7497763" y="2546350"/>
          <p14:tracePt t="22807" x="7508875" y="2546350"/>
          <p14:tracePt t="22818" x="7515225" y="2546350"/>
          <p14:tracePt t="22823" x="7524750" y="2546350"/>
          <p14:tracePt t="23112" x="7531100" y="2546350"/>
          <p14:tracePt t="26704" x="7531100" y="2557463"/>
          <p14:tracePt t="26711" x="7508875" y="2574925"/>
          <p14:tracePt t="26720" x="7493000" y="2597150"/>
          <p14:tracePt t="26728" x="7470775" y="2624138"/>
          <p14:tracePt t="26736" x="7437438" y="2655888"/>
          <p14:tracePt t="26743" x="7426325" y="2673350"/>
          <p14:tracePt t="26752" x="7410450" y="2695575"/>
          <p14:tracePt t="26760" x="7399338" y="2700338"/>
          <p14:tracePt t="26769" x="7394575" y="2700338"/>
          <p14:tracePt t="26823" x="7394575" y="2711450"/>
          <p14:tracePt t="26831" x="7394575" y="2716213"/>
          <p14:tracePt t="26839" x="7383463" y="2733675"/>
          <p14:tracePt t="26848" x="7350125" y="2782888"/>
          <p14:tracePt t="26855" x="7300913" y="2832100"/>
          <p14:tracePt t="26864" x="7262813" y="2892425"/>
          <p14:tracePt t="26872" x="7296150" y="2957513"/>
          <p14:tracePt t="26879" x="7251700" y="3006725"/>
          <p14:tracePt t="26888" x="7191375" y="3044825"/>
          <p14:tracePt t="26895" x="7142163" y="3084513"/>
          <p14:tracePt t="26904" x="7108825" y="3111500"/>
          <p14:tracePt t="26912" x="7104063" y="3122613"/>
          <p14:tracePt t="26935" x="7092950" y="3122613"/>
          <p14:tracePt t="26951" x="7086600" y="3122613"/>
          <p14:tracePt t="26968" x="7077075" y="3122613"/>
          <p14:tracePt t="26975" x="7077075" y="3127375"/>
          <p14:tracePt t="26986" x="7059613" y="3144838"/>
          <p14:tracePt t="26991" x="7043738" y="3154363"/>
          <p14:tracePt t="27000" x="7010400" y="3165475"/>
          <p14:tracePt t="27007" x="7005638" y="3182938"/>
          <p14:tracePt t="27016" x="6983413" y="3194050"/>
          <p14:tracePt t="27023" x="6967538" y="3205163"/>
          <p14:tracePt t="27031" x="6967538" y="3221038"/>
          <p14:tracePt t="27039" x="6956425" y="3225800"/>
          <p14:tracePt t="27048" x="6950075" y="3225800"/>
          <p14:tracePt t="27055" x="6938963" y="3236913"/>
          <p14:tracePt t="27071" x="6934200" y="3259138"/>
          <p14:tracePt t="27079" x="6923088" y="3270250"/>
          <p14:tracePt t="27088" x="6896100" y="3297238"/>
          <p14:tracePt t="27095" x="6884988" y="3341688"/>
          <p14:tracePt t="27103" x="6835775" y="3406775"/>
          <p14:tracePt t="27111" x="6780213" y="3489325"/>
          <p14:tracePt t="27119" x="6699250" y="3554413"/>
          <p14:tracePt t="27127" x="6632575" y="3609975"/>
          <p14:tracePt t="27135" x="6529388" y="3713163"/>
          <p14:tracePt t="27143" x="6473825" y="3779838"/>
          <p14:tracePt t="27152" x="6424613" y="3844925"/>
          <p14:tracePt t="27159" x="6386513" y="3889375"/>
          <p14:tracePt t="27169" x="6364288" y="3938588"/>
          <p14:tracePt t="27175" x="6353175" y="3965575"/>
          <p14:tracePt t="27185" x="6353175" y="3976688"/>
          <p14:tracePt t="27191" x="6353175" y="3981450"/>
          <p14:tracePt t="27223" x="6353175" y="3987800"/>
          <p14:tracePt t="27239" x="6353175" y="3998913"/>
          <p14:tracePt t="27248" x="6353175" y="4003675"/>
          <p14:tracePt t="27255" x="6348413" y="4014788"/>
          <p14:tracePt t="27264" x="6337300" y="4032250"/>
          <p14:tracePt t="27271" x="6330950" y="4032250"/>
          <p14:tracePt t="27279" x="6303963" y="4037013"/>
          <p14:tracePt t="27288" x="6292850" y="4048125"/>
          <p14:tracePt t="27295" x="6292850" y="4052888"/>
          <p14:tracePt t="27384" x="6292850" y="4041775"/>
          <p14:tracePt t="27391" x="6299200" y="4041775"/>
          <p14:tracePt t="27400" x="6299200" y="4037013"/>
          <p14:tracePt t="27407" x="6303963" y="4037013"/>
          <p14:tracePt t="27416" x="6303963" y="4032250"/>
          <p14:tracePt t="27519" x="6303963" y="4021138"/>
          <p14:tracePt t="27527" x="6315075" y="4021138"/>
          <p14:tracePt t="27535" x="6315075" y="4014788"/>
          <p14:tracePt t="27544" x="6319838" y="4014788"/>
          <p14:tracePt t="27559" x="6326188" y="4014788"/>
          <p14:tracePt t="31488" x="6337300" y="4014788"/>
          <p14:tracePt t="31544" x="6330950" y="4014788"/>
          <p14:tracePt t="31552" x="6326188" y="4014788"/>
          <p14:tracePt t="31568" x="6326188" y="4025900"/>
          <p14:tracePt t="31575" x="6299200" y="4025900"/>
          <p14:tracePt t="31584" x="6292850" y="4032250"/>
          <p14:tracePt t="31591" x="6265863" y="4032250"/>
          <p14:tracePt t="31600" x="6261100" y="4037013"/>
          <p14:tracePt t="31632" x="6261100" y="4048125"/>
          <p14:tracePt t="31647" x="6265863" y="4048125"/>
          <p14:tracePt t="31655" x="6276975" y="4052888"/>
          <p14:tracePt t="31663" x="6303963" y="4052888"/>
          <p14:tracePt t="31672" x="6342063" y="4052888"/>
          <p14:tracePt t="31679" x="6359525" y="4052888"/>
          <p14:tracePt t="31688" x="6391275" y="4052888"/>
          <p14:tracePt t="31695" x="6419850" y="4064000"/>
          <p14:tracePt t="31704" x="6429375" y="4064000"/>
          <p14:tracePt t="31711" x="6435725" y="4064000"/>
          <p14:tracePt t="31720" x="6440488" y="4064000"/>
          <p14:tracePt t="31727" x="6451600" y="4064000"/>
          <p14:tracePt t="31737" x="6457950" y="4064000"/>
          <p14:tracePt t="31752" x="6469063" y="4064000"/>
          <p14:tracePt t="31759" x="6484938" y="4064000"/>
          <p14:tracePt t="31768" x="6500813" y="4064000"/>
          <p14:tracePt t="31775" x="6534150" y="4048125"/>
          <p14:tracePt t="31784" x="6561138" y="4032250"/>
          <p14:tracePt t="31791" x="6583363" y="3998913"/>
          <p14:tracePt t="31800" x="6610350" y="3976688"/>
          <p14:tracePt t="31807" x="6643688" y="3960813"/>
          <p14:tracePt t="31815" x="6654800" y="3927475"/>
          <p14:tracePt t="31823" x="6665913" y="3900488"/>
          <p14:tracePt t="31832" x="6665913" y="3878263"/>
          <p14:tracePt t="31839" x="6665913" y="3840163"/>
          <p14:tracePt t="31848" x="6665913" y="3795713"/>
          <p14:tracePt t="31855" x="6665913" y="3768725"/>
          <p14:tracePt t="31864" x="6665913" y="3752850"/>
          <p14:tracePt t="31872" x="6659563" y="3719513"/>
          <p14:tracePt t="31879" x="6638925" y="3703638"/>
          <p14:tracePt t="31887" x="6632575" y="3681413"/>
          <p14:tracePt t="31895" x="6621463" y="3681413"/>
          <p14:tracePt t="31904" x="6605588" y="3675063"/>
          <p14:tracePt t="31912" x="6599238" y="3675063"/>
          <p14:tracePt t="31920" x="6572250" y="3675063"/>
          <p14:tracePt t="31928" x="6556375" y="3675063"/>
          <p14:tracePt t="31937" x="6523038" y="3675063"/>
          <p14:tracePt t="31943" x="6484938" y="3675063"/>
          <p14:tracePt t="31953" x="6440488" y="3681413"/>
          <p14:tracePt t="31959" x="6380163" y="3692525"/>
          <p14:tracePt t="31968" x="6303963" y="3703638"/>
          <p14:tracePt t="31975" x="6243638" y="3713163"/>
          <p14:tracePt t="31984" x="6189663" y="3713163"/>
          <p14:tracePt t="31991" x="6096000" y="3713163"/>
          <p14:tracePt t="31999" x="5986463" y="3713163"/>
          <p14:tracePt t="32007" x="5861050" y="3713163"/>
          <p14:tracePt t="32015" x="5695950" y="3713163"/>
          <p14:tracePt t="32023" x="5553075" y="3713163"/>
          <p14:tracePt t="32031" x="5405438" y="3713163"/>
          <p14:tracePt t="32039" x="5241925" y="3713163"/>
          <p14:tracePt t="32047" x="5114925" y="3713163"/>
          <p14:tracePt t="32055" x="5094288" y="3703638"/>
          <p14:tracePt t="32063" x="5076825" y="3692525"/>
          <p14:tracePt t="32072" x="4989513" y="3652838"/>
          <p14:tracePt t="32088" x="4835525" y="3632200"/>
          <p14:tracePt t="32095" x="4776788" y="3603625"/>
          <p14:tracePt t="32104" x="4716463" y="3594100"/>
          <p14:tracePt t="32111" x="4622800" y="3594100"/>
          <p14:tracePt t="32120" x="4513263" y="3594100"/>
          <p14:tracePt t="32127" x="4348163" y="3594100"/>
          <p14:tracePt t="32137" x="4184650" y="3594100"/>
          <p14:tracePt t="32143" x="3976688" y="3636963"/>
          <p14:tracePt t="32152" x="3779838" y="3703638"/>
          <p14:tracePt t="32159" x="3614738" y="3746500"/>
          <p14:tracePt t="32168" x="3460750" y="3806825"/>
          <p14:tracePt t="32175" x="3368675" y="3833813"/>
          <p14:tracePt t="32184" x="3308350" y="3862388"/>
          <p14:tracePt t="32191" x="3275013" y="3867150"/>
          <p14:tracePt t="32199" x="3270250" y="3878263"/>
          <p14:tracePt t="32223" x="3270250" y="3883025"/>
          <p14:tracePt t="32231" x="3270250" y="3894138"/>
          <p14:tracePt t="32239" x="3270250" y="3900488"/>
          <p14:tracePt t="32255" x="3281363" y="3927475"/>
          <p14:tracePt t="32264" x="3281363" y="3943350"/>
          <p14:tracePt t="32272" x="3281363" y="3998913"/>
          <p14:tracePt t="32279" x="3270250" y="4075113"/>
          <p14:tracePt t="32287" x="3259138" y="4168775"/>
          <p14:tracePt t="32295" x="3232150" y="4267200"/>
          <p14:tracePt t="32304" x="3187700" y="4365625"/>
          <p14:tracePt t="32312" x="3149600" y="4464050"/>
          <p14:tracePt t="32320" x="3122613" y="4524375"/>
          <p14:tracePt t="32327" x="3094038" y="4600575"/>
          <p14:tracePt t="32337" x="3073400" y="4649788"/>
          <p14:tracePt t="32343" x="3062288" y="4689475"/>
          <p14:tracePt t="32352" x="3051175" y="4732338"/>
          <p14:tracePt t="32359" x="3051175" y="4787900"/>
          <p14:tracePt t="32368" x="3067050" y="4837113"/>
          <p14:tracePt t="32375" x="3078163" y="4875213"/>
          <p14:tracePt t="32383" x="3127375" y="4924425"/>
          <p14:tracePt t="32391" x="3165475" y="4989513"/>
          <p14:tracePt t="32400" x="3187700" y="5033963"/>
          <p14:tracePt t="32407" x="3225800" y="5083175"/>
          <p14:tracePt t="32415" x="3236913" y="5127625"/>
          <p14:tracePt t="32423" x="3259138" y="5170488"/>
          <p14:tracePt t="32432" x="3270250" y="5199063"/>
          <p14:tracePt t="32440" x="3281363" y="5241925"/>
          <p14:tracePt t="32447" x="3297238" y="5253038"/>
          <p14:tracePt t="32456" x="3308350" y="5280025"/>
          <p14:tracePt t="32463" x="3341688" y="5313363"/>
          <p14:tracePt t="32473" x="3384550" y="5335588"/>
          <p14:tracePt t="32480" x="3451225" y="5373688"/>
          <p14:tracePt t="32487" x="3511550" y="5411788"/>
          <p14:tracePt t="32495" x="3630613" y="5472113"/>
          <p14:tracePt t="32504" x="3746500" y="5527675"/>
          <p14:tracePt t="32511" x="3894138" y="5586413"/>
          <p14:tracePt t="32520" x="4030663" y="5664200"/>
          <p14:tracePt t="32527" x="4162425" y="5724525"/>
          <p14:tracePt t="32537" x="4316413" y="5767388"/>
          <p14:tracePt t="32543" x="4414838" y="5811838"/>
          <p14:tracePt t="32552" x="4491038" y="5838825"/>
          <p14:tracePt t="32559" x="4567238" y="5838825"/>
          <p14:tracePt t="32568" x="4638675" y="5838825"/>
          <p14:tracePt t="32575" x="4694238" y="5838825"/>
          <p14:tracePt t="32584" x="4770438" y="5838825"/>
          <p14:tracePt t="32591" x="4864100" y="5838825"/>
          <p14:tracePt t="32600" x="4940300" y="5827713"/>
          <p14:tracePt t="32607" x="5033963" y="5800725"/>
          <p14:tracePt t="32615" x="5005388" y="5756275"/>
          <p14:tracePt t="32623" x="5099050" y="5695950"/>
          <p14:tracePt t="32631" x="5197475" y="5657850"/>
          <p14:tracePt t="32640" x="5273675" y="5630863"/>
          <p14:tracePt t="32647" x="5356225" y="5586413"/>
          <p14:tracePt t="32655" x="5400675" y="5576888"/>
          <p14:tracePt t="32663" x="5416550" y="5559425"/>
          <p14:tracePt t="32671" x="5416550" y="5554663"/>
          <p14:tracePt t="32679" x="5427663" y="5554663"/>
          <p14:tracePt t="32687" x="5427663" y="5543550"/>
          <p14:tracePt t="32695" x="5427663" y="5527675"/>
          <p14:tracePt t="32704" x="5434013" y="5510213"/>
          <p14:tracePt t="32711" x="5443538" y="5476875"/>
          <p14:tracePt t="32720" x="5454650" y="5434013"/>
          <p14:tracePt t="32727" x="5465763" y="5378450"/>
          <p14:tracePt t="32737" x="5492750" y="5280025"/>
          <p14:tracePt t="32743" x="5526088" y="5165725"/>
          <p14:tracePt t="32752" x="5564188" y="5049838"/>
          <p14:tracePt t="32759" x="5608638" y="4935538"/>
          <p14:tracePt t="32768" x="5624513" y="4826000"/>
          <p14:tracePt t="32775" x="5635625" y="4716463"/>
          <p14:tracePt t="32784" x="5635625" y="4622800"/>
          <p14:tracePt t="32791" x="5635625" y="4562475"/>
          <p14:tracePt t="32800" x="5635625" y="4491038"/>
          <p14:tracePt t="32807" x="5602288" y="4410075"/>
          <p14:tracePt t="32815" x="5581650" y="4365625"/>
          <p14:tracePt t="32823" x="5543550" y="4316413"/>
          <p14:tracePt t="32831" x="5499100" y="4283075"/>
          <p14:tracePt t="32841" x="5449888" y="4260850"/>
          <p14:tracePt t="32847" x="5422900" y="4251325"/>
          <p14:tracePt t="32855" x="5405438" y="4240213"/>
          <p14:tracePt t="32863" x="5373688" y="4229100"/>
          <p14:tracePt t="32871" x="5367338" y="4229100"/>
          <p14:tracePt t="32879" x="5356225" y="4229100"/>
          <p14:tracePt t="32887" x="5351463" y="4229100"/>
          <p14:tracePt t="32895" x="5340350" y="4229100"/>
          <p14:tracePt t="32904" x="5340350" y="4233863"/>
          <p14:tracePt t="32911" x="5334000" y="4240213"/>
          <p14:tracePt t="32921" x="5307013" y="4256088"/>
          <p14:tracePt t="32927" x="5273675" y="4289425"/>
          <p14:tracePt t="32937" x="5253038" y="4332288"/>
          <p14:tracePt t="32943" x="5214938" y="4398963"/>
          <p14:tracePt t="32952" x="5175250" y="4479925"/>
          <p14:tracePt t="32959" x="5154613" y="4524375"/>
          <p14:tracePt t="32968" x="5126038" y="4584700"/>
          <p14:tracePt t="32975" x="5114925" y="4629150"/>
          <p14:tracePt t="32984" x="5105400" y="4660900"/>
          <p14:tracePt t="32991" x="5105400" y="4667250"/>
          <p14:tracePt t="32999" x="5105400" y="4672013"/>
          <p14:tracePt t="33007" x="5105400" y="4683125"/>
          <p14:tracePt t="33015" x="5105400" y="4689475"/>
          <p14:tracePt t="33032" x="5105400" y="4700588"/>
          <p14:tracePt t="33039" x="5110163" y="4700588"/>
          <p14:tracePt t="33048" x="5110163" y="4705350"/>
          <p14:tracePt t="33055" x="5110163" y="4710113"/>
          <p14:tracePt t="33064" x="5110163" y="4721225"/>
          <p14:tracePt t="33071" x="5110163" y="4727575"/>
          <p14:tracePt t="33079" x="5110163" y="4738688"/>
          <p14:tracePt t="33175" x="5114925" y="4738688"/>
          <p14:tracePt t="34584" x="5114925" y="4743450"/>
          <p14:tracePt t="34592" x="5114925" y="4754563"/>
          <p14:tracePt t="34599" x="5114925" y="4759325"/>
          <p14:tracePt t="34607" x="5126038" y="4776788"/>
          <p14:tracePt t="34615" x="5137150" y="4799013"/>
          <p14:tracePt t="34623" x="5181600" y="4830763"/>
          <p14:tracePt t="34631" x="5264150" y="4902200"/>
          <p14:tracePt t="34639" x="5400675" y="4957763"/>
          <p14:tracePt t="34647" x="5548313" y="5033963"/>
          <p14:tracePt t="34655" x="5718175" y="5110163"/>
          <p14:tracePt t="34663" x="5903913" y="5159375"/>
          <p14:tracePt t="34673" x="6091238" y="5203825"/>
          <p14:tracePt t="34679" x="6254750" y="5248275"/>
          <p14:tracePt t="34688" x="6402388" y="5264150"/>
          <p14:tracePt t="34695" x="6567488" y="5280025"/>
          <p14:tracePt t="34704" x="6699250" y="5308600"/>
          <p14:tracePt t="34710" x="6862763" y="5324475"/>
          <p14:tracePt t="34719" x="6977063" y="5351463"/>
          <p14:tracePt t="34727" x="7108825" y="5378450"/>
          <p14:tracePt t="34735" x="7273925" y="5445125"/>
          <p14:tracePt t="34743" x="7410450" y="5487988"/>
          <p14:tracePt t="34750" x="7580313" y="5565775"/>
          <p14:tracePt t="34758" x="7580313" y="5603875"/>
          <p14:tracePt t="34766" x="7678738" y="5657850"/>
          <p14:tracePt t="34775" x="7853363" y="5751513"/>
          <p14:tracePt t="34783" x="7991475" y="5827713"/>
          <p14:tracePt t="34791" x="8105775" y="5883275"/>
          <p14:tracePt t="34800" x="8204200" y="5926138"/>
          <p14:tracePt t="34809" x="8281988" y="5954713"/>
          <p14:tracePt t="34815" x="8358188" y="5965825"/>
          <p14:tracePt t="34824" x="8418513" y="5965825"/>
          <p14:tracePt t="34831" x="8456613" y="5975350"/>
          <p14:tracePt t="34840" x="8532813" y="5975350"/>
          <p14:tracePt t="34847" x="8604250" y="5975350"/>
          <p14:tracePt t="34855" x="8697913" y="5975350"/>
          <p14:tracePt t="34864" x="8812213" y="5965825"/>
          <p14:tracePt t="34871" x="8921750" y="5965825"/>
          <p14:tracePt t="34879" x="9048750" y="5965825"/>
          <p14:tracePt t="34888" x="9196388" y="5965825"/>
          <p14:tracePt t="34895" x="9344025" y="5992813"/>
          <p14:tracePt t="34905" x="9475788" y="6019800"/>
          <p14:tracePt t="34911" x="9590088" y="6064250"/>
          <p14:tracePt t="34922" x="9688513" y="6118225"/>
          <p14:tracePt t="34927" x="9786938" y="6162675"/>
          <p14:tracePt t="34936" x="9847263" y="6189663"/>
          <p14:tracePt t="34943" x="9875838" y="6205538"/>
          <p14:tracePt t="34952" x="9885363" y="6205538"/>
          <p14:tracePt t="34959" x="9902825" y="6205538"/>
          <p14:tracePt t="34968" x="9907588" y="6205538"/>
          <p14:tracePt t="34991" x="9907588" y="6194425"/>
          <p14:tracePt t="34999" x="9907588" y="6189663"/>
          <p14:tracePt t="35007" x="9891713" y="6162675"/>
          <p14:tracePt t="35015" x="9891713" y="6135688"/>
          <p14:tracePt t="35023" x="9913938" y="6124575"/>
          <p14:tracePt t="35031" x="9918700" y="6113463"/>
          <p14:tracePt t="35039" x="9918700" y="6107113"/>
          <p14:tracePt t="35055" x="9918700" y="6102350"/>
          <p14:tracePt t="35199" x="9907588" y="6102350"/>
          <p14:tracePt t="35216" x="9902825" y="6102350"/>
          <p14:tracePt t="35359" x="9913938" y="6102350"/>
          <p14:tracePt t="35391" x="9918700" y="6102350"/>
          <p14:tracePt t="35399" x="9929813" y="6102350"/>
          <p14:tracePt t="35407" x="9936163" y="6102350"/>
          <p14:tracePt t="35415" x="9963150" y="6102350"/>
          <p14:tracePt t="35423" x="10017125" y="6096000"/>
          <p14:tracePt t="35432" x="10094913" y="6084888"/>
          <p14:tracePt t="35440" x="10144125" y="6046788"/>
          <p14:tracePt t="35448" x="10236200" y="6035675"/>
          <p14:tracePt t="35455" x="10302875" y="5997575"/>
          <p14:tracePt t="35464" x="10340975" y="5986463"/>
          <p14:tracePt t="35472" x="10352088" y="5975350"/>
          <p14:tracePt t="35480" x="10352088" y="5970588"/>
          <p14:tracePt t="35495" x="10352088" y="5959475"/>
          <p14:tracePt t="35505" x="10345738" y="5959475"/>
          <p14:tracePt t="35511" x="10340975" y="5959475"/>
          <p14:tracePt t="35568" x="10352088" y="5959475"/>
          <p14:tracePt t="35575" x="10356850" y="5959475"/>
          <p14:tracePt t="35584" x="10367963" y="5959475"/>
          <p14:tracePt t="35591" x="10374313" y="5959475"/>
          <p14:tracePt t="35664" x="10363200" y="5959475"/>
          <p14:tracePt t="35671" x="10356850" y="5959475"/>
          <p14:tracePt t="35679" x="10356850" y="5954713"/>
          <p14:tracePt t="35752" x="10345738" y="5954713"/>
          <p14:tracePt t="35768" x="10340975" y="5954713"/>
          <p14:tracePt t="35775" x="10334625" y="5954713"/>
          <p14:tracePt t="35784" x="10325100" y="5954713"/>
          <p14:tracePt t="35791" x="10318750" y="5954713"/>
          <p14:tracePt t="35799" x="10302875" y="5954713"/>
          <p14:tracePt t="35807" x="10291763" y="5954713"/>
          <p14:tracePt t="35839" x="10296525" y="5954713"/>
          <p14:tracePt t="35847" x="10302875" y="5954713"/>
          <p14:tracePt t="35856" x="10313988" y="5965825"/>
          <p14:tracePt t="35863" x="10345738" y="5975350"/>
          <p14:tracePt t="35872" x="10379075" y="5975350"/>
          <p14:tracePt t="35880" x="10417175" y="5981700"/>
          <p14:tracePt t="35888" x="10461625" y="5992813"/>
          <p14:tracePt t="35895" x="10504488" y="6003925"/>
          <p14:tracePt t="35905" x="10533063" y="6003925"/>
          <p14:tracePt t="35911" x="10548938" y="6003925"/>
          <p14:tracePt t="35975" x="10560050" y="6003925"/>
          <p14:tracePt t="35983" x="10575925" y="6003925"/>
          <p14:tracePt t="35991" x="10582275" y="6003925"/>
          <p14:tracePt t="36000" x="10609263" y="5992813"/>
          <p14:tracePt t="36007" x="10620375" y="5992813"/>
          <p14:tracePt t="36015" x="10625138" y="5986463"/>
          <p14:tracePt t="36111" x="10631488" y="5986463"/>
          <p14:tracePt t="36121" x="10642600" y="5986463"/>
          <p14:tracePt t="36127" x="10647363" y="5986463"/>
          <p14:tracePt t="36136" x="10658475" y="5986463"/>
          <p14:tracePt t="36184" x="10653713" y="5986463"/>
          <p14:tracePt t="36191" x="10647363" y="5986463"/>
          <p14:tracePt t="36199" x="10631488" y="5986463"/>
          <p14:tracePt t="36207" x="10598150" y="5986463"/>
          <p14:tracePt t="36215" x="10571163" y="5986463"/>
          <p14:tracePt t="36223" x="10544175" y="5986463"/>
          <p14:tracePt t="36231" x="10526713" y="5986463"/>
          <p14:tracePt t="36239" x="10515600" y="5986463"/>
          <p14:tracePt t="36344" x="10510838" y="5986463"/>
          <p14:tracePt t="36352" x="10493375" y="5986463"/>
          <p14:tracePt t="36359" x="10477500" y="5986463"/>
          <p14:tracePt t="36368" x="10444163" y="5986463"/>
          <p14:tracePt t="36375" x="10406063" y="5986463"/>
          <p14:tracePt t="36383" x="10394950" y="5986463"/>
          <p14:tracePt t="36391" x="10379075" y="5986463"/>
          <p14:tracePt t="36703" x="10374313" y="5986463"/>
          <p14:tracePt t="36720" x="10363200" y="5986463"/>
          <p14:tracePt t="36727" x="10356850" y="5986463"/>
          <p14:tracePt t="36736" x="10340975" y="6015038"/>
          <p14:tracePt t="36743" x="10340975" y="6019800"/>
          <p14:tracePt t="36752" x="10329863" y="6019800"/>
          <p14:tracePt t="36848" x="10325100" y="6019800"/>
          <p14:tracePt t="36855" x="10313988" y="6019800"/>
          <p14:tracePt t="36863" x="10307638" y="6019800"/>
          <p14:tracePt t="36872" x="10280650" y="6019800"/>
          <p14:tracePt t="36879" x="10253663" y="6019800"/>
          <p14:tracePt t="36888" x="10209213" y="6019800"/>
          <p14:tracePt t="36895" x="10182225" y="6042025"/>
          <p14:tracePt t="36906" x="10148888" y="6042025"/>
          <p14:tracePt t="36911" x="10148888" y="6053138"/>
          <p14:tracePt t="43551" x="10144125" y="6053138"/>
          <p14:tracePt t="43559" x="10144125" y="6046788"/>
          <p14:tracePt t="43583" x="10144125" y="6042025"/>
          <p14:tracePt t="43591" x="10144125" y="6030913"/>
          <p14:tracePt t="43599" x="10144125" y="6026150"/>
          <p14:tracePt t="43607" x="10155238" y="6026150"/>
          <p14:tracePt t="43615" x="10171113" y="5997575"/>
          <p14:tracePt t="43623" x="10215563" y="5965825"/>
          <p14:tracePt t="43631" x="10318750" y="5905500"/>
          <p14:tracePt t="43640" x="10401300" y="5849938"/>
          <p14:tracePt t="43647" x="10515600" y="5778500"/>
          <p14:tracePt t="43657" x="10620375" y="5675313"/>
          <p14:tracePt t="43663" x="10734675" y="5603875"/>
          <p14:tracePt t="43672" x="10855325" y="5483225"/>
          <p14:tracePt t="43679" x="10931525" y="5378450"/>
          <p14:tracePt t="43688" x="11031538" y="5280025"/>
          <p14:tracePt t="43695" x="11101388" y="5176838"/>
          <p14:tracePt t="43703" x="11190288" y="5078413"/>
          <p14:tracePt t="43711" x="11260138" y="4973638"/>
          <p14:tracePt t="43719" x="11387138" y="4852988"/>
          <p14:tracePt t="43728" x="11501438" y="4749800"/>
          <p14:tracePt t="43735" x="11639550" y="4660900"/>
          <p14:tracePt t="43744" x="11791950" y="4551363"/>
          <p14:tracePt t="43751" x="11928475" y="4475163"/>
          <p14:tracePt t="43760" x="12044363" y="4403725"/>
          <p14:tracePt t="43767" x="12142788" y="436086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E00E0CA6-08EF-4AF9-BCE1-B9A305F5D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4720" y="4236451"/>
            <a:ext cx="2599625" cy="2608672"/>
          </a:xfrm>
          <a:prstGeom prst="rect">
            <a:avLst/>
          </a:prstGeom>
        </p:spPr>
      </p:pic>
      <p:pic>
        <p:nvPicPr>
          <p:cNvPr id="4" name="Picture 3" descr="Diagram&#10;&#10;Description automatically generated">
            <a:extLst>
              <a:ext uri="{FF2B5EF4-FFF2-40B4-BE49-F238E27FC236}">
                <a16:creationId xmlns:a16="http://schemas.microsoft.com/office/drawing/2014/main" id="{DFB6302E-9B4D-4C93-BC08-1DF73A4EE9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6208" y="475488"/>
            <a:ext cx="5743575" cy="4542165"/>
          </a:xfrm>
          <a:prstGeom prst="rect">
            <a:avLst/>
          </a:prstGeom>
        </p:spPr>
      </p:pic>
      <p:sp>
        <p:nvSpPr>
          <p:cNvPr id="8194" name="Title 1">
            <a:extLst>
              <a:ext uri="{FF2B5EF4-FFF2-40B4-BE49-F238E27FC236}">
                <a16:creationId xmlns:a16="http://schemas.microsoft.com/office/drawing/2014/main" id="{886089A9-B119-4379-B61B-D445115E6048}"/>
              </a:ext>
            </a:extLst>
          </p:cNvPr>
          <p:cNvSpPr>
            <a:spLocks noGrp="1" noChangeArrowheads="1"/>
          </p:cNvSpPr>
          <p:nvPr>
            <p:ph type="title"/>
          </p:nvPr>
        </p:nvSpPr>
        <p:spPr>
          <a:xfrm>
            <a:off x="1776548" y="9557"/>
            <a:ext cx="9653451" cy="381000"/>
          </a:xfrm>
        </p:spPr>
        <p:txBody>
          <a:bodyPr>
            <a:normAutofit fontScale="90000"/>
          </a:bodyPr>
          <a:lstStyle/>
          <a:p>
            <a:r>
              <a:rPr lang="en-US" altLang="en-US" sz="2200" b="1" u="sng" dirty="0">
                <a:solidFill>
                  <a:srgbClr val="000000"/>
                </a:solidFill>
                <a:latin typeface="Arial" panose="020B0604020202020204" pitchFamily="34" charset="0"/>
                <a:cs typeface="Arial" panose="020B0604020202020204" pitchFamily="34" charset="0"/>
              </a:rPr>
              <a:t>THE 2019 JULY 29 OCCULTATION OF 7.3-MAG. HIP 24973 BY PHAETHON</a:t>
            </a:r>
            <a:endParaRPr lang="en-US" altLang="en-US" sz="2200" dirty="0">
              <a:latin typeface="Arial" panose="020B0604020202020204" pitchFamily="34" charset="0"/>
              <a:cs typeface="Arial" panose="020B0604020202020204" pitchFamily="34" charset="0"/>
            </a:endParaRPr>
          </a:p>
        </p:txBody>
      </p:sp>
      <p:sp>
        <p:nvSpPr>
          <p:cNvPr id="8195" name="Content Placeholder 2">
            <a:extLst>
              <a:ext uri="{FF2B5EF4-FFF2-40B4-BE49-F238E27FC236}">
                <a16:creationId xmlns:a16="http://schemas.microsoft.com/office/drawing/2014/main" id="{8ED1BB63-91DA-4849-A178-D3B56AC61A78}"/>
              </a:ext>
            </a:extLst>
          </p:cNvPr>
          <p:cNvSpPr>
            <a:spLocks noGrp="1" noChangeArrowheads="1"/>
          </p:cNvSpPr>
          <p:nvPr>
            <p:ph idx="1"/>
          </p:nvPr>
        </p:nvSpPr>
        <p:spPr>
          <a:xfrm>
            <a:off x="120502" y="381000"/>
            <a:ext cx="6088912" cy="3999614"/>
          </a:xfrm>
        </p:spPr>
        <p:txBody>
          <a:bodyPr>
            <a:normAutofit lnSpcReduction="10000"/>
          </a:bodyPr>
          <a:lstStyle/>
          <a:p>
            <a:r>
              <a:rPr lang="en-US" altLang="en-US" sz="1600" b="1" dirty="0">
                <a:latin typeface="Arial" panose="020B0604020202020204" pitchFamily="34" charset="0"/>
                <a:cs typeface="Arial" panose="020B0604020202020204" pitchFamily="34" charset="0"/>
              </a:rPr>
              <a:t>This event was first identified by Isao Sato in Japan. In January 2019, he alerted US observers. The path across the USA is shown to the right. </a:t>
            </a:r>
          </a:p>
          <a:p>
            <a:r>
              <a:rPr lang="en-US" altLang="en-US" sz="1600" b="1" dirty="0">
                <a:latin typeface="Arial" panose="020B0604020202020204" pitchFamily="34" charset="0"/>
                <a:cs typeface="Arial" panose="020B0604020202020204" pitchFamily="34" charset="0"/>
              </a:rPr>
              <a:t>To obtain more accurate information about Phaethon and its orbit, Tomoko Arai, the DESTINY+ Principal Investigator, requested that NASA &amp; the International Occultation Timing Association (IOTA) try to observe this rare bright occultation by Phaethon</a:t>
            </a:r>
          </a:p>
          <a:p>
            <a:r>
              <a:rPr lang="en-US" altLang="en-US" sz="1600" b="1" dirty="0">
                <a:latin typeface="Arial" panose="020B0604020202020204" pitchFamily="34" charset="0"/>
                <a:cs typeface="Arial" panose="020B0604020202020204" pitchFamily="34" charset="0"/>
              </a:rPr>
              <a:t>This was by far the smallest object that IOTA had tried to predict and observe; we needed help.</a:t>
            </a:r>
          </a:p>
          <a:p>
            <a:r>
              <a:rPr lang="en-US" altLang="en-US" sz="1600" b="1" dirty="0">
                <a:latin typeface="Arial" panose="020B0604020202020204" pitchFamily="34" charset="0"/>
                <a:cs typeface="Arial" panose="020B0604020202020204" pitchFamily="34" charset="0"/>
              </a:rPr>
              <a:t>Observers and their telescopes were deployed to a net-work (below) of 66 lines, parallel to the central line and spaced only 680m (about the height of the Empire State Building) apart, to define the </a:t>
            </a:r>
            <a:r>
              <a:rPr lang="en-US" altLang="en-US" sz="1600" b="1" u="sng" dirty="0">
                <a:latin typeface="Arial" panose="020B0604020202020204" pitchFamily="34" charset="0"/>
                <a:cs typeface="Arial" panose="020B0604020202020204" pitchFamily="34" charset="0"/>
              </a:rPr>
              <a:t>tightest fence of stations ever set up for an occultation</a:t>
            </a:r>
            <a:r>
              <a:rPr lang="en-US" altLang="en-US" sz="1600" b="1" dirty="0">
                <a:latin typeface="Arial" panose="020B0604020202020204" pitchFamily="34" charset="0"/>
                <a:cs typeface="Arial" panose="020B0604020202020204" pitchFamily="34" charset="0"/>
              </a:rPr>
              <a:t>. This was one of the larger professional-amateur collaborations, between SwRI, NASA, JPL, JAXA, and IOTA, to cover the unknown but possibly large uncertainty in this path.</a:t>
            </a:r>
          </a:p>
          <a:p>
            <a:endParaRPr lang="en-US" altLang="en-US" sz="2000" dirty="0"/>
          </a:p>
        </p:txBody>
      </p:sp>
      <p:sp>
        <p:nvSpPr>
          <p:cNvPr id="8201" name="TextBox 13">
            <a:extLst>
              <a:ext uri="{FF2B5EF4-FFF2-40B4-BE49-F238E27FC236}">
                <a16:creationId xmlns:a16="http://schemas.microsoft.com/office/drawing/2014/main" id="{B7DC08CB-8B9B-49AB-AB99-1F5274314483}"/>
              </a:ext>
            </a:extLst>
          </p:cNvPr>
          <p:cNvSpPr txBox="1">
            <a:spLocks noChangeArrowheads="1"/>
          </p:cNvSpPr>
          <p:nvPr/>
        </p:nvSpPr>
        <p:spPr bwMode="auto">
          <a:xfrm>
            <a:off x="6126480" y="4206240"/>
            <a:ext cx="23575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dirty="0">
                <a:latin typeface="Arial" panose="020B0604020202020204" pitchFamily="34" charset="0"/>
                <a:cs typeface="Arial" panose="020B0604020202020204" pitchFamily="34" charset="0"/>
              </a:rPr>
              <a:t>Prediction by </a:t>
            </a:r>
          </a:p>
          <a:p>
            <a:pPr>
              <a:spcBef>
                <a:spcPct val="0"/>
              </a:spcBef>
              <a:buFontTx/>
              <a:buNone/>
            </a:pPr>
            <a:r>
              <a:rPr lang="en-US" altLang="en-US" sz="2000" dirty="0">
                <a:latin typeface="Arial" panose="020B0604020202020204" pitchFamily="34" charset="0"/>
                <a:cs typeface="Arial" panose="020B0604020202020204" pitchFamily="34" charset="0"/>
              </a:rPr>
              <a:t>S. Preston, IOTA</a:t>
            </a:r>
          </a:p>
        </p:txBody>
      </p:sp>
      <p:sp>
        <p:nvSpPr>
          <p:cNvPr id="3" name="TextBox 2">
            <a:extLst>
              <a:ext uri="{FF2B5EF4-FFF2-40B4-BE49-F238E27FC236}">
                <a16:creationId xmlns:a16="http://schemas.microsoft.com/office/drawing/2014/main" id="{1DE4C5D7-3663-4A37-972A-E56DF01E824F}"/>
              </a:ext>
            </a:extLst>
          </p:cNvPr>
          <p:cNvSpPr txBox="1"/>
          <p:nvPr/>
        </p:nvSpPr>
        <p:spPr>
          <a:xfrm rot="17460000">
            <a:off x="10488168" y="3200400"/>
            <a:ext cx="1611339"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Sunrise Line</a:t>
            </a:r>
          </a:p>
        </p:txBody>
      </p:sp>
      <p:sp>
        <p:nvSpPr>
          <p:cNvPr id="11" name="TextBox 10">
            <a:extLst>
              <a:ext uri="{FF2B5EF4-FFF2-40B4-BE49-F238E27FC236}">
                <a16:creationId xmlns:a16="http://schemas.microsoft.com/office/drawing/2014/main" id="{B079CC0E-1974-4289-BFFD-2AEA72AFA488}"/>
              </a:ext>
            </a:extLst>
          </p:cNvPr>
          <p:cNvSpPr txBox="1"/>
          <p:nvPr/>
        </p:nvSpPr>
        <p:spPr>
          <a:xfrm rot="2940000">
            <a:off x="8092440" y="1645920"/>
            <a:ext cx="538930" cy="523220"/>
          </a:xfrm>
          <a:prstGeom prst="rect">
            <a:avLst/>
          </a:prstGeom>
          <a:noFill/>
        </p:spPr>
        <p:txBody>
          <a:bodyPr wrap="none" rtlCol="0">
            <a:spAutoFit/>
          </a:bodyPr>
          <a:lstStyle/>
          <a:p>
            <a:r>
              <a:rPr lang="en-US" sz="2800" b="1" dirty="0">
                <a:sym typeface="Symbol" panose="05050102010706020507" pitchFamily="18" charset="2"/>
              </a:rPr>
              <a:t></a:t>
            </a:r>
            <a:endParaRPr lang="en-US" sz="2800" b="1" dirty="0"/>
          </a:p>
        </p:txBody>
      </p:sp>
      <p:sp>
        <p:nvSpPr>
          <p:cNvPr id="13" name="TextBox 12">
            <a:extLst>
              <a:ext uri="{FF2B5EF4-FFF2-40B4-BE49-F238E27FC236}">
                <a16:creationId xmlns:a16="http://schemas.microsoft.com/office/drawing/2014/main" id="{502F7850-ED62-4FCB-A046-49D0515FCAAD}"/>
              </a:ext>
            </a:extLst>
          </p:cNvPr>
          <p:cNvSpPr txBox="1"/>
          <p:nvPr/>
        </p:nvSpPr>
        <p:spPr>
          <a:xfrm rot="3146999">
            <a:off x="9052560" y="3017520"/>
            <a:ext cx="1036951" cy="707886"/>
          </a:xfrm>
          <a:prstGeom prst="rect">
            <a:avLst/>
          </a:prstGeom>
          <a:noFill/>
        </p:spPr>
        <p:txBody>
          <a:bodyPr wrap="none" rtlCol="0">
            <a:spAutoFit/>
          </a:bodyPr>
          <a:lstStyle/>
          <a:p>
            <a:pPr algn="ctr"/>
            <a:r>
              <a:rPr lang="en-US" sz="2000" b="1" dirty="0"/>
              <a:t>Shadow</a:t>
            </a:r>
          </a:p>
          <a:p>
            <a:pPr algn="ctr"/>
            <a:r>
              <a:rPr lang="en-US" sz="2000" b="1" dirty="0"/>
              <a:t>Path</a:t>
            </a:r>
          </a:p>
        </p:txBody>
      </p:sp>
      <p:sp>
        <p:nvSpPr>
          <p:cNvPr id="17" name="TextBox 16">
            <a:extLst>
              <a:ext uri="{FF2B5EF4-FFF2-40B4-BE49-F238E27FC236}">
                <a16:creationId xmlns:a16="http://schemas.microsoft.com/office/drawing/2014/main" id="{E85304C5-4308-4AAA-9477-391561AE7BE0}"/>
              </a:ext>
            </a:extLst>
          </p:cNvPr>
          <p:cNvSpPr txBox="1"/>
          <p:nvPr/>
        </p:nvSpPr>
        <p:spPr>
          <a:xfrm>
            <a:off x="5989674" y="4983125"/>
            <a:ext cx="6379535" cy="1938992"/>
          </a:xfrm>
          <a:prstGeom prst="rect">
            <a:avLst/>
          </a:prstGeom>
          <a:noFill/>
        </p:spPr>
        <p:txBody>
          <a:bodyPr wrap="square" rtlCol="0">
            <a:spAutoFit/>
          </a:bodyPr>
          <a:lstStyle/>
          <a:p>
            <a:r>
              <a:rPr lang="en-US" sz="2000" b="1" dirty="0"/>
              <a:t>At near left, part of the Google Map showing the 27-mile (44 km) wide network of 66 lines over part of central California. Observers were asked to select a site within </a:t>
            </a:r>
          </a:p>
          <a:p>
            <a:r>
              <a:rPr lang="en-US" sz="2000" b="1" dirty="0"/>
              <a:t>150 ft. of their assigned line. Nolthenius used an entrance road to the Topaz Solar Farm for his site. Some IOTA observers ran up to 8 prepointed automatic stations.</a:t>
            </a:r>
          </a:p>
        </p:txBody>
      </p:sp>
      <p:pic>
        <p:nvPicPr>
          <p:cNvPr id="19" name="Picture 18">
            <a:extLst>
              <a:ext uri="{FF2B5EF4-FFF2-40B4-BE49-F238E27FC236}">
                <a16:creationId xmlns:a16="http://schemas.microsoft.com/office/drawing/2014/main" id="{95D543BA-0CF4-4FAE-9B4F-A153F1B4DB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380614"/>
            <a:ext cx="3430664" cy="2467829"/>
          </a:xfrm>
          <a:prstGeom prst="rect">
            <a:avLst/>
          </a:prstGeom>
        </p:spPr>
      </p:pic>
      <p:sp>
        <p:nvSpPr>
          <p:cNvPr id="22" name="TextBox 21">
            <a:extLst>
              <a:ext uri="{FF2B5EF4-FFF2-40B4-BE49-F238E27FC236}">
                <a16:creationId xmlns:a16="http://schemas.microsoft.com/office/drawing/2014/main" id="{CA9CF9ED-0365-4C0D-9E80-9518EDB1DE10}"/>
              </a:ext>
            </a:extLst>
          </p:cNvPr>
          <p:cNvSpPr txBox="1"/>
          <p:nvPr/>
        </p:nvSpPr>
        <p:spPr>
          <a:xfrm>
            <a:off x="1020726" y="5925879"/>
            <a:ext cx="2364302" cy="923330"/>
          </a:xfrm>
          <a:prstGeom prst="rect">
            <a:avLst/>
          </a:prstGeom>
          <a:noFill/>
        </p:spPr>
        <p:txBody>
          <a:bodyPr wrap="none" rtlCol="0">
            <a:spAutoFit/>
          </a:bodyPr>
          <a:lstStyle/>
          <a:p>
            <a:r>
              <a:rPr lang="en-US" b="1" dirty="0">
                <a:solidFill>
                  <a:srgbClr val="FFFF00"/>
                </a:solidFill>
              </a:rPr>
              <a:t>Zoomed in view of </a:t>
            </a:r>
          </a:p>
          <a:p>
            <a:r>
              <a:rPr lang="en-US" b="1" dirty="0">
                <a:solidFill>
                  <a:srgbClr val="FFFF00"/>
                </a:solidFill>
              </a:rPr>
              <a:t>R. Nolthenius’ A31 line</a:t>
            </a:r>
          </a:p>
          <a:p>
            <a:r>
              <a:rPr lang="en-US" b="1" dirty="0">
                <a:solidFill>
                  <a:srgbClr val="FFFF00"/>
                </a:solidFill>
              </a:rPr>
              <a:t>on Carrizo Plain, Calif.</a:t>
            </a:r>
          </a:p>
        </p:txBody>
      </p:sp>
      <p:sp>
        <p:nvSpPr>
          <p:cNvPr id="24" name="Rectangle 23">
            <a:extLst>
              <a:ext uri="{FF2B5EF4-FFF2-40B4-BE49-F238E27FC236}">
                <a16:creationId xmlns:a16="http://schemas.microsoft.com/office/drawing/2014/main" id="{94A202D7-FC52-4F71-BE9D-674835D76AD7}"/>
              </a:ext>
            </a:extLst>
          </p:cNvPr>
          <p:cNvSpPr>
            <a:spLocks noChangeAspect="1"/>
          </p:cNvSpPr>
          <p:nvPr/>
        </p:nvSpPr>
        <p:spPr>
          <a:xfrm rot="3055041">
            <a:off x="8805672" y="2465161"/>
            <a:ext cx="164592" cy="16459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5AFB1BF0-64AA-452E-B2F2-57780431146F}"/>
              </a:ext>
            </a:extLst>
          </p:cNvPr>
          <p:cNvCxnSpPr>
            <a:cxnSpLocks/>
            <a:stCxn id="24" idx="1"/>
          </p:cNvCxnSpPr>
          <p:nvPr/>
        </p:nvCxnSpPr>
        <p:spPr>
          <a:xfrm flipH="1">
            <a:off x="3474721" y="2483576"/>
            <a:ext cx="5361364" cy="16696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97" name="Straight Connector 8196">
            <a:extLst>
              <a:ext uri="{FF2B5EF4-FFF2-40B4-BE49-F238E27FC236}">
                <a16:creationId xmlns:a16="http://schemas.microsoft.com/office/drawing/2014/main" id="{8FFA4786-7AE6-42DD-BED5-F0652485CAEE}"/>
              </a:ext>
            </a:extLst>
          </p:cNvPr>
          <p:cNvCxnSpPr/>
          <p:nvPr/>
        </p:nvCxnSpPr>
        <p:spPr>
          <a:xfrm>
            <a:off x="8870146" y="2663221"/>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99" name="Straight Connector 8198">
            <a:extLst>
              <a:ext uri="{FF2B5EF4-FFF2-40B4-BE49-F238E27FC236}">
                <a16:creationId xmlns:a16="http://schemas.microsoft.com/office/drawing/2014/main" id="{A4A87A04-B79C-4E0C-9D3C-AE5C57917FED}"/>
              </a:ext>
            </a:extLst>
          </p:cNvPr>
          <p:cNvCxnSpPr>
            <a:cxnSpLocks/>
            <a:stCxn id="24" idx="3"/>
          </p:cNvCxnSpPr>
          <p:nvPr/>
        </p:nvCxnSpPr>
        <p:spPr>
          <a:xfrm flipH="1">
            <a:off x="6092987" y="2611338"/>
            <a:ext cx="2846864" cy="42466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04" name="Rectangle 8203">
            <a:extLst>
              <a:ext uri="{FF2B5EF4-FFF2-40B4-BE49-F238E27FC236}">
                <a16:creationId xmlns:a16="http://schemas.microsoft.com/office/drawing/2014/main" id="{57A0E328-1156-434E-A500-7DC4391F9F62}"/>
              </a:ext>
            </a:extLst>
          </p:cNvPr>
          <p:cNvSpPr>
            <a:spLocks noChangeAspect="1"/>
          </p:cNvSpPr>
          <p:nvPr/>
        </p:nvSpPr>
        <p:spPr>
          <a:xfrm>
            <a:off x="3493008" y="6089904"/>
            <a:ext cx="182880" cy="14630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06" name="Straight Connector 8205">
            <a:extLst>
              <a:ext uri="{FF2B5EF4-FFF2-40B4-BE49-F238E27FC236}">
                <a16:creationId xmlns:a16="http://schemas.microsoft.com/office/drawing/2014/main" id="{5E6418E5-3E68-405B-909F-831AFD34AD80}"/>
              </a:ext>
            </a:extLst>
          </p:cNvPr>
          <p:cNvCxnSpPr>
            <a:cxnSpLocks/>
            <a:endCxn id="8204" idx="3"/>
          </p:cNvCxnSpPr>
          <p:nvPr/>
        </p:nvCxnSpPr>
        <p:spPr>
          <a:xfrm>
            <a:off x="3430664" y="4380614"/>
            <a:ext cx="245224" cy="17824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09" name="Straight Connector 8208">
            <a:extLst>
              <a:ext uri="{FF2B5EF4-FFF2-40B4-BE49-F238E27FC236}">
                <a16:creationId xmlns:a16="http://schemas.microsoft.com/office/drawing/2014/main" id="{9AC44ADB-0EB3-45B4-9B1F-1F6873CC3C6E}"/>
              </a:ext>
            </a:extLst>
          </p:cNvPr>
          <p:cNvCxnSpPr>
            <a:cxnSpLocks/>
          </p:cNvCxnSpPr>
          <p:nvPr/>
        </p:nvCxnSpPr>
        <p:spPr>
          <a:xfrm flipH="1">
            <a:off x="3405406" y="6246263"/>
            <a:ext cx="270482" cy="61173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2AA0094-9D6C-40B6-9923-CB1A6761B88B}"/>
              </a:ext>
            </a:extLst>
          </p:cNvPr>
          <p:cNvSpPr txBox="1"/>
          <p:nvPr/>
        </p:nvSpPr>
        <p:spPr>
          <a:xfrm>
            <a:off x="11646195" y="6485860"/>
            <a:ext cx="546945" cy="461665"/>
          </a:xfrm>
          <a:prstGeom prst="rect">
            <a:avLst/>
          </a:prstGeom>
          <a:noFill/>
        </p:spPr>
        <p:txBody>
          <a:bodyPr wrap="none" rtlCol="0">
            <a:spAutoFit/>
          </a:bodyPr>
          <a:lstStyle/>
          <a:p>
            <a:r>
              <a:rPr lang="en-US" sz="2400" b="1" dirty="0"/>
              <a:t>  4 </a:t>
            </a:r>
          </a:p>
        </p:txBody>
      </p:sp>
      <p:pic>
        <p:nvPicPr>
          <p:cNvPr id="2" name="Audio 1">
            <a:hlinkClick r:id="" action="ppaction://media"/>
            <a:extLst>
              <a:ext uri="{FF2B5EF4-FFF2-40B4-BE49-F238E27FC236}">
                <a16:creationId xmlns:a16="http://schemas.microsoft.com/office/drawing/2014/main" id="{C0EDA7A4-F213-4188-BD67-A05D5D24C0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352546631"/>
      </p:ext>
    </p:extLst>
  </p:cSld>
  <p:clrMapOvr>
    <a:masterClrMapping/>
  </p:clrMapOvr>
  <mc:AlternateContent xmlns:mc="http://schemas.openxmlformats.org/markup-compatibility/2006" xmlns:p14="http://schemas.microsoft.com/office/powerpoint/2010/main">
    <mc:Choice Requires="p14">
      <p:transition spd="slow" p14:dur="2000" advTm="85910"/>
    </mc:Choice>
    <mc:Fallback xmlns="">
      <p:transition spd="slow" advTm="85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51" x="898525" y="449263"/>
          <p14:tracePt t="524" x="876300" y="449263"/>
          <p14:tracePt t="632" x="871538" y="471488"/>
          <p14:tracePt t="648" x="871538" y="476250"/>
          <p14:tracePt t="656" x="871538" y="487363"/>
          <p14:tracePt t="663" x="871538" y="493713"/>
          <p14:tracePt t="671" x="871538" y="498475"/>
          <p14:tracePt t="687" x="881063" y="520700"/>
          <p14:tracePt t="696" x="887413" y="525463"/>
          <p14:tracePt t="703" x="887413" y="531813"/>
          <p14:tracePt t="800" x="898525" y="531813"/>
          <p14:tracePt t="2952" x="898525" y="542925"/>
          <p14:tracePt t="2960" x="925513" y="547688"/>
          <p14:tracePt t="2967" x="941388" y="569913"/>
          <p14:tracePt t="2977" x="974725" y="581025"/>
          <p14:tracePt t="2991" x="1046163" y="612775"/>
          <p14:tracePt t="3001" x="1090613" y="635000"/>
          <p14:tracePt t="3007" x="1150938" y="657225"/>
          <p14:tracePt t="3015" x="1193800" y="657225"/>
          <p14:tracePt t="3024" x="1220788" y="668338"/>
          <p14:tracePt t="3031" x="1254125" y="668338"/>
          <p14:tracePt t="3040" x="1281113" y="668338"/>
          <p14:tracePt t="3047" x="1309688" y="668338"/>
          <p14:tracePt t="3056" x="1379538" y="668338"/>
          <p14:tracePt t="3064" x="1435100" y="668338"/>
          <p14:tracePt t="3072" x="1495425" y="668338"/>
          <p14:tracePt t="3081" x="1566863" y="668338"/>
          <p14:tracePt t="3087" x="1627188" y="668338"/>
          <p14:tracePt t="3098" x="1665288" y="668338"/>
          <p14:tracePt t="3105" x="1708150" y="668338"/>
          <p14:tracePt t="3113" x="1714500" y="668338"/>
          <p14:tracePt t="3119" x="1741488" y="668338"/>
          <p14:tracePt t="3129" x="1747838" y="668338"/>
          <p14:tracePt t="3135" x="1774825" y="668338"/>
          <p14:tracePt t="3144" x="1790700" y="668338"/>
          <p14:tracePt t="3153" x="1808163" y="668338"/>
          <p14:tracePt t="3159" x="1851025" y="668338"/>
          <p14:tracePt t="3167" x="1878013" y="679450"/>
          <p14:tracePt t="3175" x="1889125" y="690563"/>
          <p14:tracePt t="3183" x="1917700" y="690563"/>
          <p14:tracePt t="3192" x="1922463" y="690563"/>
          <p14:tracePt t="3256" x="1922463" y="684213"/>
          <p14:tracePt t="3271" x="1927225" y="684213"/>
          <p14:tracePt t="3319" x="1938338" y="684213"/>
          <p14:tracePt t="3512" x="1938338" y="679450"/>
          <p14:tracePt t="3887" x="1944688" y="679450"/>
          <p14:tracePt t="3913" x="1944688" y="690563"/>
          <p14:tracePt t="3927" x="1955800" y="690563"/>
          <p14:tracePt t="3959" x="1955800" y="695325"/>
          <p14:tracePt t="4151" x="1955800" y="684213"/>
          <p14:tracePt t="4263" x="1949450" y="684213"/>
          <p14:tracePt t="4416" x="1955800" y="684213"/>
          <p14:tracePt t="4503" x="1949450" y="684213"/>
          <p14:tracePt t="4519" x="1944688" y="684213"/>
          <p14:tracePt t="4599" x="1933575" y="684213"/>
          <p14:tracePt t="4639" x="1927225" y="684213"/>
          <p14:tracePt t="4671" x="1955800" y="684213"/>
          <p14:tracePt t="4680" x="1998663" y="684213"/>
          <p14:tracePt t="4687" x="2027238" y="684213"/>
          <p14:tracePt t="4697" x="2005013" y="673100"/>
          <p14:tracePt t="4703" x="2081213" y="673100"/>
          <p14:tracePt t="4712" x="2152650" y="673100"/>
          <p14:tracePt t="4721" x="2246313" y="673100"/>
          <p14:tracePt t="4728" x="2306638" y="673100"/>
          <p14:tracePt t="4736" x="2344738" y="673100"/>
          <p14:tracePt t="4744" x="2387600" y="673100"/>
          <p14:tracePt t="4751" x="2416175" y="673100"/>
          <p14:tracePt t="4783" x="2420938" y="673100"/>
          <p14:tracePt t="4792" x="2432050" y="673100"/>
          <p14:tracePt t="4799" x="2436813" y="679450"/>
          <p14:tracePt t="4807" x="2447925" y="684213"/>
          <p14:tracePt t="4816" x="2454275" y="684213"/>
          <p14:tracePt t="4823" x="2481263" y="684213"/>
          <p14:tracePt t="4835" x="2508250" y="684213"/>
          <p14:tracePt t="4839" x="2525713" y="684213"/>
          <p14:tracePt t="4848" x="2557463" y="695325"/>
          <p14:tracePt t="4856" x="2595563" y="695325"/>
          <p14:tracePt t="4864" x="2628900" y="695325"/>
          <p14:tracePt t="4872" x="2644775" y="695325"/>
          <p14:tracePt t="4883" x="2673350" y="695325"/>
          <p14:tracePt t="4887" x="2684463" y="695325"/>
          <p14:tracePt t="4897" x="2689225" y="695325"/>
          <p14:tracePt t="4904" x="2693988" y="695325"/>
          <p14:tracePt t="4912" x="2705100" y="695325"/>
          <p14:tracePt t="4919" x="2711450" y="695325"/>
          <p14:tracePt t="4929" x="2722563" y="695325"/>
          <p14:tracePt t="4935" x="2727325" y="695325"/>
          <p14:tracePt t="4943" x="2738438" y="701675"/>
          <p14:tracePt t="4951" x="2771775" y="701675"/>
          <p14:tracePt t="4960" x="2814638" y="701675"/>
          <p14:tracePt t="4968" x="2854325" y="712788"/>
          <p14:tracePt t="4986" x="2990850" y="728663"/>
          <p14:tracePt t="4992" x="3051175" y="739775"/>
          <p14:tracePt t="5000" x="3089275" y="739775"/>
          <p14:tracePt t="5008" x="3132138" y="739775"/>
          <p14:tracePt t="5014" x="3138488" y="744538"/>
          <p14:tracePt t="5024" x="3154363" y="744538"/>
          <p14:tracePt t="5055" x="3160713" y="744538"/>
          <p14:tracePt t="5063" x="3171825" y="744538"/>
          <p14:tracePt t="5071" x="3176588" y="744538"/>
          <p14:tracePt t="5082" x="3192463" y="744538"/>
          <p14:tracePt t="5087" x="3236913" y="744538"/>
          <p14:tracePt t="5097" x="3275013" y="744538"/>
          <p14:tracePt t="5103" x="3346450" y="744538"/>
          <p14:tracePt t="5112" x="3417888" y="744538"/>
          <p14:tracePt t="5119" x="3460750" y="744538"/>
          <p14:tracePt t="5128" x="3500438" y="744538"/>
          <p14:tracePt t="5137" x="3543300" y="744538"/>
          <p14:tracePt t="5143" x="3549650" y="744538"/>
          <p14:tracePt t="5152" x="3565525" y="744538"/>
          <p14:tracePt t="5159" x="3576638" y="744538"/>
          <p14:tracePt t="5183" x="3581400" y="744538"/>
          <p14:tracePt t="5192" x="3592513" y="744538"/>
          <p14:tracePt t="5199" x="3609975" y="744538"/>
          <p14:tracePt t="5209" x="3636963" y="744538"/>
          <p14:tracePt t="5215" x="3675063" y="744538"/>
          <p14:tracePt t="5224" x="3719513" y="744538"/>
          <p14:tracePt t="5233" x="3757613" y="744538"/>
          <p14:tracePt t="5248" x="3740150" y="744538"/>
          <p14:tracePt t="5255" x="3762375" y="755650"/>
          <p14:tracePt t="5264" x="3773488" y="755650"/>
          <p14:tracePt t="5319" x="3779838" y="755650"/>
          <p14:tracePt t="5328" x="3789363" y="755650"/>
          <p14:tracePt t="5335" x="3795713" y="755650"/>
          <p14:tracePt t="5344" x="3833813" y="755650"/>
          <p14:tracePt t="5351" x="3889375" y="755650"/>
          <p14:tracePt t="5359" x="3981450" y="755650"/>
          <p14:tracePt t="5368" x="4090988" y="755650"/>
          <p14:tracePt t="5375" x="4200525" y="755650"/>
          <p14:tracePt t="5384" x="4310063" y="755650"/>
          <p14:tracePt t="5392" x="4365625" y="755650"/>
          <p14:tracePt t="5399" x="4419600" y="755650"/>
          <p14:tracePt t="5408" x="4452938" y="750888"/>
          <p14:tracePt t="5416" x="4468813" y="750888"/>
          <p14:tracePt t="5423" x="4475163" y="750888"/>
          <p14:tracePt t="5703" x="4475163" y="744538"/>
          <p14:tracePt t="6215" x="4475163" y="733425"/>
          <p14:tracePt t="6230" x="4475163" y="728663"/>
          <p14:tracePt t="7055" x="4468813" y="728663"/>
          <p14:tracePt t="7087" x="4457700" y="728663"/>
          <p14:tracePt t="7103" x="4457700" y="717550"/>
          <p14:tracePt t="7183" x="4452938" y="717550"/>
          <p14:tracePt t="7199" x="4441825" y="717550"/>
          <p14:tracePt t="7463" x="4448175" y="717550"/>
          <p14:tracePt t="7727" x="4452938" y="717550"/>
          <p14:tracePt t="7735" x="4464050" y="717550"/>
          <p14:tracePt t="7743" x="4464050" y="722313"/>
          <p14:tracePt t="7752" x="4464050" y="728663"/>
          <p14:tracePt t="7759" x="4457700" y="728663"/>
          <p14:tracePt t="7767" x="4457700" y="739775"/>
          <p14:tracePt t="7776" x="4452938" y="739775"/>
          <p14:tracePt t="7784" x="4441825" y="739775"/>
          <p14:tracePt t="7871" x="4437063" y="739775"/>
          <p14:tracePt t="7880" x="4437063" y="744538"/>
          <p14:tracePt t="7887" x="4437063" y="755650"/>
          <p14:tracePt t="7897" x="4425950" y="773113"/>
          <p14:tracePt t="7904" x="4408488" y="773113"/>
          <p14:tracePt t="7911" x="4397375" y="788988"/>
          <p14:tracePt t="7921" x="4397375" y="793750"/>
          <p14:tracePt t="7927" x="4392613" y="804863"/>
          <p14:tracePt t="7944" x="4392613" y="811213"/>
          <p14:tracePt t="8006" x="4387850" y="811213"/>
          <p14:tracePt t="8014" x="4376738" y="811213"/>
          <p14:tracePt t="8024" x="4376738" y="822325"/>
          <p14:tracePt t="8032" x="4370388" y="822325"/>
          <p14:tracePt t="8039" x="4370388" y="827088"/>
          <p14:tracePt t="8049" x="4359275" y="838200"/>
          <p14:tracePt t="8055" x="4354513" y="838200"/>
          <p14:tracePt t="8066" x="4343400" y="842963"/>
          <p14:tracePt t="8071" x="4343400" y="849313"/>
          <p14:tracePt t="8082" x="4338638" y="849313"/>
          <p14:tracePt t="8143" x="4338638" y="860425"/>
          <p14:tracePt t="8151" x="4338638" y="865188"/>
          <p14:tracePt t="8160" x="4332288" y="865188"/>
          <p14:tracePt t="8167" x="4310063" y="892175"/>
          <p14:tracePt t="8175" x="4294188" y="914400"/>
          <p14:tracePt t="8184" x="4217988" y="947738"/>
          <p14:tracePt t="8192" x="4151313" y="1001713"/>
          <p14:tracePt t="8198" x="4108450" y="1041400"/>
          <p14:tracePt t="8207" x="4041775" y="1062038"/>
          <p14:tracePt t="8218" x="4014788" y="1095375"/>
          <p14:tracePt t="8225" x="3981450" y="1095375"/>
          <p14:tracePt t="8232" x="3976688" y="1101725"/>
          <p14:tracePt t="8303" x="3965575" y="1101725"/>
          <p14:tracePt t="8313" x="3959225" y="1101725"/>
          <p14:tracePt t="8320" x="3943350" y="1122363"/>
          <p14:tracePt t="8330" x="3898900" y="1128713"/>
          <p14:tracePt t="8336" x="3867150" y="1162050"/>
          <p14:tracePt t="8343" x="3894138" y="1182688"/>
          <p14:tracePt t="8353" x="3840163" y="1216025"/>
          <p14:tracePt t="8359" x="3746500" y="1243013"/>
          <p14:tracePt t="8368" x="3663950" y="1271588"/>
          <p14:tracePt t="8376" x="3621088" y="1292225"/>
          <p14:tracePt t="8383" x="3603625" y="1303338"/>
          <p14:tracePt t="8391" x="3570288" y="1314450"/>
          <p14:tracePt t="8399" x="3565525" y="1314450"/>
          <p14:tracePt t="8423" x="3565525" y="1320800"/>
          <p14:tracePt t="8432" x="3554413" y="1320800"/>
          <p14:tracePt t="8439" x="3554413" y="1336675"/>
          <p14:tracePt t="8449" x="3527425" y="1358900"/>
          <p14:tracePt t="8456" x="3478213" y="1408113"/>
          <p14:tracePt t="8466" x="3379788" y="1479550"/>
          <p14:tracePt t="8471" x="3241675" y="1539875"/>
          <p14:tracePt t="8480" x="3127375" y="1577975"/>
          <p14:tracePt t="8489" x="2995613" y="1638300"/>
          <p14:tracePt t="8496" x="2863850" y="1681163"/>
          <p14:tracePt t="8506" x="2787650" y="1681163"/>
          <p14:tracePt t="8511" x="2727325" y="1692275"/>
          <p14:tracePt t="8520" x="2700338" y="1692275"/>
          <p14:tracePt t="8528" x="2673350" y="1692275"/>
          <p14:tracePt t="8537" x="2662238" y="1692275"/>
          <p14:tracePt t="8560" x="2662238" y="1687513"/>
          <p14:tracePt t="8567" x="2662238" y="1676400"/>
          <p14:tracePt t="8575" x="2662238" y="1670050"/>
          <p14:tracePt t="8591" x="2655888" y="1670050"/>
          <p14:tracePt t="8599" x="2655888" y="1658938"/>
          <p14:tracePt t="8607" x="2651125" y="1658938"/>
          <p14:tracePt t="8618" x="2628900" y="1658938"/>
          <p14:tracePt t="8623" x="2624138" y="1654175"/>
          <p14:tracePt t="8632" x="2617788" y="1654175"/>
          <p14:tracePt t="8640" x="2606675" y="1654175"/>
          <p14:tracePt t="8649" x="2601913" y="1654175"/>
          <p14:tracePt t="8668" x="2590800" y="1654175"/>
          <p14:tracePt t="8791" x="2584450" y="1654175"/>
          <p14:tracePt t="8799" x="2579688" y="1654175"/>
          <p14:tracePt t="8807" x="2568575" y="1654175"/>
          <p14:tracePt t="8839" x="2574925" y="1654175"/>
          <p14:tracePt t="8848" x="2590800" y="1654175"/>
          <p14:tracePt t="8855" x="2606675" y="1658938"/>
          <p14:tracePt t="8865" x="2635250" y="1658938"/>
          <p14:tracePt t="8872" x="2667000" y="1658938"/>
          <p14:tracePt t="8880" x="2705100" y="1670050"/>
          <p14:tracePt t="8888" x="2727325" y="1670050"/>
          <p14:tracePt t="8896" x="2744788" y="1670050"/>
          <p14:tracePt t="8903" x="2760663" y="1676400"/>
          <p14:tracePt t="8913" x="2782888" y="1687513"/>
          <p14:tracePt t="8920" x="2809875" y="1687513"/>
          <p14:tracePt t="8928" x="2836863" y="1687513"/>
          <p14:tracePt t="8936" x="2892425" y="1687513"/>
          <p14:tracePt t="8943" x="2946400" y="1687513"/>
          <p14:tracePt t="8951" x="2990850" y="1687513"/>
          <p14:tracePt t="8960" x="3062288" y="1687513"/>
          <p14:tracePt t="8968" x="3116263" y="1681163"/>
          <p14:tracePt t="8987" x="3176588" y="1681163"/>
          <p14:tracePt t="8992" x="3192463" y="1681163"/>
          <p14:tracePt t="9031" x="3187700" y="1681163"/>
          <p14:tracePt t="9047" x="3160713" y="1681163"/>
          <p14:tracePt t="9056" x="3149600" y="1692275"/>
          <p14:tracePt t="9064" x="3122613" y="1692275"/>
          <p14:tracePt t="9073" x="3116263" y="1692275"/>
          <p14:tracePt t="9081" x="3111500" y="1698625"/>
          <p14:tracePt t="9407" x="3100388" y="1698625"/>
          <p14:tracePt t="10095" x="3094038" y="1698625"/>
          <p14:tracePt t="10440" x="3082925" y="1698625"/>
          <p14:tracePt t="10448" x="3078163" y="1698625"/>
          <p14:tracePt t="10495" x="3078163" y="1703388"/>
          <p14:tracePt t="10575" x="3078163" y="1714500"/>
          <p14:tracePt t="10751" x="3078163" y="1709738"/>
          <p14:tracePt t="11223" x="3078163" y="1714500"/>
          <p14:tracePt t="11239" x="3094038" y="1714500"/>
          <p14:tracePt t="11250" x="3105150" y="1719263"/>
          <p14:tracePt t="11257" x="3111500" y="1719263"/>
          <p14:tracePt t="11263" x="3122613" y="1719263"/>
          <p14:tracePt t="11272" x="3127375" y="1719263"/>
          <p14:tracePt t="11407" x="3138488" y="1719263"/>
          <p14:tracePt t="11415" x="3143250" y="1719263"/>
          <p14:tracePt t="11423" x="3149600" y="1719263"/>
          <p14:tracePt t="11432" x="3160713" y="1719263"/>
          <p14:tracePt t="11439" x="3165475" y="1719263"/>
          <p14:tracePt t="11450" x="3176588" y="1719263"/>
          <p14:tracePt t="11456" x="3192463" y="1719263"/>
          <p14:tracePt t="11464" x="3198813" y="1719263"/>
          <p14:tracePt t="11471" x="3203575" y="1719263"/>
          <p14:tracePt t="11480" x="3214688" y="1719263"/>
          <p14:tracePt t="11487" x="3221038" y="1719263"/>
          <p14:tracePt t="11504" x="3232150" y="1719263"/>
          <p14:tracePt t="11511" x="3236913" y="1719263"/>
          <p14:tracePt t="11519" x="3248025" y="1719263"/>
          <p14:tracePt t="11529" x="3270250" y="1730375"/>
          <p14:tracePt t="11535" x="3302000" y="1730375"/>
          <p14:tracePt t="11543" x="3346450" y="1752600"/>
          <p14:tracePt t="11553" x="3384550" y="1752600"/>
          <p14:tracePt t="11560" x="3417888" y="1763713"/>
          <p14:tracePt t="11567" x="3433763" y="1763713"/>
          <p14:tracePt t="11575" x="3451225" y="1770063"/>
          <p14:tracePt t="11584" x="3460750" y="1770063"/>
          <p14:tracePt t="11631" x="3467100" y="1770063"/>
          <p14:tracePt t="11656" x="3478213" y="1770063"/>
          <p14:tracePt t="11664" x="3482975" y="1770063"/>
          <p14:tracePt t="11671" x="3489325" y="1770063"/>
          <p14:tracePt t="11687" x="3500438" y="1770063"/>
          <p14:tracePt t="11743" x="3505200" y="1770063"/>
          <p14:tracePt t="11751" x="3516313" y="1770063"/>
          <p14:tracePt t="11759" x="3521075" y="1770063"/>
          <p14:tracePt t="11767" x="3532188" y="1770063"/>
          <p14:tracePt t="11775" x="3538538" y="1770063"/>
          <p14:tracePt t="11783" x="3543300" y="1770063"/>
          <p14:tracePt t="11792" x="3554413" y="1770063"/>
          <p14:tracePt t="13807" x="3549650" y="1770063"/>
          <p14:tracePt t="13943" x="3543300" y="1770063"/>
          <p14:tracePt t="15415" x="3538538" y="1770063"/>
          <p14:tracePt t="15815" x="3538538" y="1797050"/>
          <p14:tracePt t="15823" x="3538538" y="1839913"/>
          <p14:tracePt t="15832" x="3538538" y="1879600"/>
          <p14:tracePt t="15840" x="3538538" y="1949450"/>
          <p14:tracePt t="15848" x="3554413" y="2009775"/>
          <p14:tracePt t="15855" x="3565525" y="2043113"/>
          <p14:tracePt t="15864" x="3565525" y="2058988"/>
          <p14:tracePt t="15872" x="3581400" y="2070100"/>
          <p14:tracePt t="15879" x="3592513" y="2087563"/>
          <p14:tracePt t="15888" x="3592513" y="2092325"/>
          <p14:tracePt t="15927" x="3592513" y="2087563"/>
          <p14:tracePt t="15935" x="3592513" y="2076450"/>
          <p14:tracePt t="15975" x="3603625" y="2076450"/>
          <p14:tracePt t="15983" x="3609975" y="2076450"/>
          <p14:tracePt t="15991" x="3609975" y="2087563"/>
          <p14:tracePt t="16001" x="3609975" y="2098675"/>
          <p14:tracePt t="16007" x="3609975" y="2114550"/>
          <p14:tracePt t="16017" x="3609975" y="2130425"/>
          <p14:tracePt t="16103" x="3609975" y="2136775"/>
          <p14:tracePt t="16111" x="3609975" y="2147888"/>
          <p14:tracePt t="16119" x="3609975" y="2152650"/>
          <p14:tracePt t="16128" x="3609975" y="2163763"/>
          <p14:tracePt t="16135" x="3598863" y="2163763"/>
          <p14:tracePt t="16271" x="3603625" y="2163763"/>
          <p14:tracePt t="16279" x="3609975" y="2163763"/>
          <p14:tracePt t="16296" x="3609975" y="2168525"/>
          <p14:tracePt t="16303" x="3609975" y="2174875"/>
          <p14:tracePt t="16311" x="3609975" y="2185988"/>
          <p14:tracePt t="16319" x="3609975" y="2190750"/>
          <p14:tracePt t="16327" x="3609975" y="2201863"/>
          <p14:tracePt t="16335" x="3609975" y="2208213"/>
          <p14:tracePt t="16343" x="3609975" y="2224088"/>
          <p14:tracePt t="16351" x="3625850" y="2246313"/>
          <p14:tracePt t="16359" x="3625850" y="2273300"/>
          <p14:tracePt t="16368" x="3625850" y="2300288"/>
          <p14:tracePt t="16375" x="3641725" y="2344738"/>
          <p14:tracePt t="16384" x="3724275" y="2416175"/>
          <p14:tracePt t="16391" x="3795713" y="2503488"/>
          <p14:tracePt t="16399" x="3860800" y="2568575"/>
          <p14:tracePt t="16406" x="3898900" y="2613025"/>
          <p14:tracePt t="16414" x="3905250" y="2655888"/>
          <p14:tracePt t="16422" x="3905250" y="2700338"/>
          <p14:tracePt t="16430" x="3905250" y="2716213"/>
          <p14:tracePt t="16438" x="3894138" y="2733675"/>
          <p14:tracePt t="16446" x="3883025" y="2733675"/>
          <p14:tracePt t="16471" x="3878263" y="2733675"/>
          <p14:tracePt t="16486" x="3871913" y="2733675"/>
          <p14:tracePt t="16494" x="3860800" y="2722563"/>
          <p14:tracePt t="16502" x="3856038" y="2716213"/>
          <p14:tracePt t="16526" x="3844925" y="2716213"/>
          <p14:tracePt t="16534" x="3844925" y="2706688"/>
          <p14:tracePt t="16544" x="3840163" y="2706688"/>
          <p14:tracePt t="16553" x="3829050" y="2706688"/>
          <p14:tracePt t="16560" x="3822700" y="2700338"/>
          <p14:tracePt t="16567" x="3806825" y="2689225"/>
          <p14:tracePt t="16576" x="3789363" y="2689225"/>
          <p14:tracePt t="16584" x="3757613" y="2684463"/>
          <p14:tracePt t="16591" x="3740150" y="2684463"/>
          <p14:tracePt t="16603" x="3724275" y="2684463"/>
          <p14:tracePt t="16616" x="3740150" y="2684463"/>
          <p14:tracePt t="16632" x="3730625" y="2684463"/>
          <p14:tracePt t="16639" x="3724275" y="2684463"/>
          <p14:tracePt t="16679" x="3713163" y="2684463"/>
          <p14:tracePt t="16695" x="3708400" y="2684463"/>
          <p14:tracePt t="16704" x="3702050" y="2684463"/>
          <p14:tracePt t="16711" x="3690938" y="2695575"/>
          <p14:tracePt t="16720" x="3686175" y="2700338"/>
          <p14:tracePt t="16728" x="3675063" y="2700338"/>
          <p14:tracePt t="16735" x="3670300" y="2716213"/>
          <p14:tracePt t="16743" x="3659188" y="2727325"/>
          <p14:tracePt t="16799" x="3652838" y="2727325"/>
          <p14:tracePt t="16816" x="3652838" y="2733675"/>
          <p14:tracePt t="16825" x="3625850" y="2733675"/>
          <p14:tracePt t="16832" x="3598863" y="2733675"/>
          <p14:tracePt t="16839" x="3511550" y="2744788"/>
          <p14:tracePt t="16848" x="3417888" y="2771775"/>
          <p14:tracePt t="16856" x="3319463" y="2787650"/>
          <p14:tracePt t="16864" x="3259138" y="2798763"/>
          <p14:tracePt t="16874" x="3214688" y="2820988"/>
          <p14:tracePt t="16879" x="3187700" y="2820988"/>
          <p14:tracePt t="16888" x="3176588" y="2820988"/>
          <p14:tracePt t="16959" x="3176588" y="2809875"/>
          <p14:tracePt t="16975" x="3171825" y="2809875"/>
          <p14:tracePt t="16985" x="3165475" y="2809875"/>
          <p14:tracePt t="16991" x="3154363" y="2809875"/>
          <p14:tracePt t="17001" x="3138488" y="2809875"/>
          <p14:tracePt t="17008" x="3111500" y="2798763"/>
          <p14:tracePt t="17016" x="3040063" y="2776538"/>
          <p14:tracePt t="17024" x="2979738" y="2776538"/>
          <p14:tracePt t="17033" x="2952750" y="2765425"/>
          <p14:tracePt t="17040" x="2935288" y="2765425"/>
          <p14:tracePt t="17048" x="2924175" y="2765425"/>
          <p14:tracePt t="17055" x="2924175" y="2760663"/>
          <p14:tracePt t="17064" x="2919413" y="2749550"/>
          <p14:tracePt t="17074" x="2919413" y="2744788"/>
          <p14:tracePt t="17080" x="2919413" y="2738438"/>
          <p14:tracePt t="17088" x="2908300" y="2727325"/>
          <p14:tracePt t="17095" x="2908300" y="2711450"/>
          <p14:tracePt t="17103" x="2903538" y="2706688"/>
          <p14:tracePt t="17112" x="2886075" y="2706688"/>
          <p14:tracePt t="17120" x="2854325" y="2695575"/>
          <p14:tracePt t="17127" x="2814638" y="2684463"/>
          <p14:tracePt t="17136" x="2754313" y="2684463"/>
          <p14:tracePt t="17143" x="2700338" y="2684463"/>
          <p14:tracePt t="17152" x="2684463" y="2689225"/>
          <p14:tracePt t="17160" x="2651125" y="2689225"/>
          <p14:tracePt t="17351" x="2655888" y="2689225"/>
          <p14:tracePt t="17360" x="2662238" y="2689225"/>
          <p14:tracePt t="17367" x="2673350" y="2684463"/>
          <p14:tracePt t="17376" x="2693988" y="2667000"/>
          <p14:tracePt t="17384" x="2705100" y="2667000"/>
          <p14:tracePt t="17391" x="2711450" y="2662238"/>
          <p14:tracePt t="17447" x="2700338" y="2662238"/>
          <p14:tracePt t="17599" x="2693988" y="2662238"/>
          <p14:tracePt t="17616" x="2693988" y="2651125"/>
          <p14:tracePt t="17687" x="2693988" y="2646363"/>
          <p14:tracePt t="17703" x="2693988" y="2635250"/>
          <p14:tracePt t="17719" x="2705100" y="2635250"/>
          <p14:tracePt t="17735" x="2711450" y="2635250"/>
          <p14:tracePt t="17791" x="2722563" y="2635250"/>
          <p14:tracePt t="17800" x="2727325" y="2635250"/>
          <p14:tracePt t="17832" x="2738438" y="2635250"/>
          <p14:tracePt t="17847" x="2738438" y="2628900"/>
          <p14:tracePt t="18120" x="2738438" y="2617788"/>
          <p14:tracePt t="18128" x="2738438" y="2613025"/>
          <p14:tracePt t="20239" x="2738438" y="2606675"/>
          <p14:tracePt t="20471" x="2733675" y="2606675"/>
          <p14:tracePt t="20479" x="2727325" y="2606675"/>
          <p14:tracePt t="20496" x="2716213" y="2613025"/>
          <p14:tracePt t="20504" x="2716213" y="2624138"/>
          <p14:tracePt t="20560" x="2716213" y="2617788"/>
          <p14:tracePt t="20567" x="2722563" y="2617788"/>
          <p14:tracePt t="20575" x="2727325" y="2613025"/>
          <p14:tracePt t="20585" x="2738438" y="2613025"/>
          <p14:tracePt t="23816" x="2738438" y="2606675"/>
          <p14:tracePt t="23823" x="2744788" y="2606675"/>
          <p14:tracePt t="23832" x="2760663" y="2606675"/>
          <p14:tracePt t="23839" x="2765425" y="2606675"/>
          <p14:tracePt t="23847" x="2776538" y="2597150"/>
          <p14:tracePt t="23855" x="2794000" y="2597150"/>
          <p14:tracePt t="23864" x="2798763" y="2590800"/>
          <p14:tracePt t="23872" x="2809875" y="2590800"/>
          <p14:tracePt t="23879" x="2814638" y="2590800"/>
          <p14:tracePt t="23889" x="2825750" y="2579688"/>
          <p14:tracePt t="23904" x="2832100" y="2579688"/>
          <p14:tracePt t="23911" x="2836863" y="2579688"/>
          <p14:tracePt t="23920" x="2847975" y="2579688"/>
          <p14:tracePt t="23927" x="2854325" y="2579688"/>
          <p14:tracePt t="23938" x="2870200" y="2574925"/>
          <p14:tracePt t="23943" x="2903538" y="2574925"/>
          <p14:tracePt t="23953" x="2941638" y="2563813"/>
          <p14:tracePt t="23959" x="2990850" y="2541588"/>
          <p14:tracePt t="23968" x="3028950" y="2530475"/>
          <p14:tracePt t="23977" x="3078163" y="2492375"/>
          <p14:tracePt t="23986" x="3122613" y="2481263"/>
          <p14:tracePt t="23993" x="3165475" y="2459038"/>
          <p14:tracePt t="23999" x="3182938" y="2454275"/>
          <p14:tracePt t="24008" x="3192463" y="2443163"/>
          <p14:tracePt t="24031" x="3198813" y="2443163"/>
          <p14:tracePt t="24040" x="3209925" y="2443163"/>
          <p14:tracePt t="24064" x="3203575" y="2443163"/>
          <p14:tracePt t="24087" x="3203575" y="2447925"/>
          <p14:tracePt t="24511" x="3203575" y="2454275"/>
          <p14:tracePt t="24519" x="3203575" y="2459038"/>
          <p14:tracePt t="24687" x="3198813" y="2459038"/>
          <p14:tracePt t="24695" x="3187700" y="2459038"/>
          <p14:tracePt t="24703" x="3182938" y="2459038"/>
          <p14:tracePt t="24712" x="3182938" y="2470150"/>
          <p14:tracePt t="24720" x="3165475" y="2470150"/>
          <p14:tracePt t="24727" x="3149600" y="2476500"/>
          <p14:tracePt t="24738" x="3138488" y="2487613"/>
          <p14:tracePt t="24743" x="3122613" y="2492375"/>
          <p14:tracePt t="24753" x="3111500" y="2514600"/>
          <p14:tracePt t="24760" x="3105150" y="2530475"/>
          <p14:tracePt t="24767" x="3082925" y="2563813"/>
          <p14:tracePt t="24775" x="3073400" y="2579688"/>
          <p14:tracePt t="24785" x="3051175" y="2613025"/>
          <p14:tracePt t="24793" x="3033713" y="2646363"/>
          <p14:tracePt t="24800" x="3001963" y="2662238"/>
          <p14:tracePt t="24809" x="2990850" y="2695575"/>
          <p14:tracePt t="24815" x="2957513" y="2738438"/>
          <p14:tracePt t="24823" x="2941638" y="2749550"/>
          <p14:tracePt t="24832" x="2930525" y="2765425"/>
          <p14:tracePt t="24842" x="2924175" y="2776538"/>
          <p14:tracePt t="24847" x="2913063" y="2782888"/>
          <p14:tracePt t="24857" x="2908300" y="2787650"/>
          <p14:tracePt t="24864" x="2892425" y="2798763"/>
          <p14:tracePt t="24871" x="2881313" y="2805113"/>
          <p14:tracePt t="24879" x="2881313" y="2816225"/>
          <p14:tracePt t="24888" x="2874963" y="2832100"/>
          <p14:tracePt t="24895" x="2854325" y="2843213"/>
          <p14:tracePt t="24903" x="2847975" y="2843213"/>
          <p14:tracePt t="24920" x="2836863" y="2843213"/>
          <p14:tracePt t="24927" x="2836863" y="2847975"/>
          <p14:tracePt t="24937" x="2832100" y="2847975"/>
          <p14:tracePt t="24944" x="2820988" y="2847975"/>
          <p14:tracePt t="24954" x="2814638" y="2847975"/>
          <p14:tracePt t="24969" x="2809875" y="2847975"/>
          <p14:tracePt t="24987" x="2794000" y="2847975"/>
          <p14:tracePt t="24993" x="2782888" y="2847975"/>
          <p14:tracePt t="25016" x="2782888" y="2854325"/>
          <p14:tracePt t="25032" x="2782888" y="2865438"/>
          <p14:tracePt t="25087" x="2782888" y="2870200"/>
          <p14:tracePt t="25096" x="2776538" y="2870200"/>
          <p14:tracePt t="25103" x="2760663" y="2881313"/>
          <p14:tracePt t="25112" x="2749550" y="2908300"/>
          <p14:tracePt t="25120" x="2738438" y="2930525"/>
          <p14:tracePt t="25127" x="2722563" y="2946400"/>
          <p14:tracePt t="25139" x="2711450" y="2990850"/>
          <p14:tracePt t="25143" x="2700338" y="3006725"/>
          <p14:tracePt t="25152" x="2700338" y="3028950"/>
          <p14:tracePt t="25160" x="2700338" y="3035300"/>
          <p14:tracePt t="25169" x="2700338" y="3040063"/>
          <p14:tracePt t="25256" x="2693988" y="3040063"/>
          <p14:tracePt t="25263" x="2684463" y="3040063"/>
          <p14:tracePt t="25271" x="2684463" y="3051175"/>
          <p14:tracePt t="25295" x="2689225" y="3051175"/>
          <p14:tracePt t="25663" x="2689225" y="3044825"/>
          <p14:tracePt t="25695" x="2693988" y="3044825"/>
          <p14:tracePt t="26143" x="2700338" y="3044825"/>
          <p14:tracePt t="26151" x="2711450" y="3044825"/>
          <p14:tracePt t="26159" x="2716213" y="3040063"/>
          <p14:tracePt t="26169" x="2727325" y="3040063"/>
          <p14:tracePt t="26176" x="2733675" y="3035300"/>
          <p14:tracePt t="26183" x="2749550" y="3035300"/>
          <p14:tracePt t="26216" x="2760663" y="3035300"/>
          <p14:tracePt t="26223" x="2765425" y="3035300"/>
          <p14:tracePt t="26239" x="2765425" y="3051175"/>
          <p14:tracePt t="26247" x="2765425" y="3067050"/>
          <p14:tracePt t="26256" x="2765425" y="3100388"/>
          <p14:tracePt t="26265" x="2760663" y="3138488"/>
          <p14:tracePt t="26272" x="2760663" y="3154363"/>
          <p14:tracePt t="26279" x="2760663" y="3176588"/>
          <p14:tracePt t="26289" x="2760663" y="3182938"/>
          <p14:tracePt t="26295" x="2760663" y="3198813"/>
          <p14:tracePt t="26304" x="2760663" y="3209925"/>
          <p14:tracePt t="26327" x="2760663" y="3214688"/>
          <p14:tracePt t="26338" x="2760663" y="3221038"/>
          <p14:tracePt t="26343" x="2760663" y="3232150"/>
          <p14:tracePt t="26352" x="2754313" y="3232150"/>
          <p14:tracePt t="26359" x="2738438" y="3236913"/>
          <p14:tracePt t="26367" x="2727325" y="3248025"/>
          <p14:tracePt t="26377" x="2711450" y="3263900"/>
          <p14:tracePt t="26383" x="2667000" y="3286125"/>
          <p14:tracePt t="26391" x="2624138" y="3308350"/>
          <p14:tracePt t="26400" x="2606675" y="3308350"/>
          <p14:tracePt t="26407" x="2584450" y="3319463"/>
          <p14:tracePt t="26575" x="2590800" y="3319463"/>
          <p14:tracePt t="26583" x="2595563" y="3319463"/>
          <p14:tracePt t="26601" x="2595563" y="3314700"/>
          <p14:tracePt t="26607" x="2601913" y="3308350"/>
          <p14:tracePt t="26679" x="2595563" y="3308350"/>
          <p14:tracePt t="26687" x="2584450" y="3308350"/>
          <p14:tracePt t="26704" x="2579688" y="3308350"/>
          <p14:tracePt t="26738" x="2579688" y="3319463"/>
          <p14:tracePt t="26744" x="2579688" y="3324225"/>
          <p14:tracePt t="26760" x="2579688" y="3314700"/>
          <p14:tracePt t="26767" x="2590800" y="3297238"/>
          <p14:tracePt t="26775" x="2590800" y="3281363"/>
          <p14:tracePt t="26784" x="2601913" y="3263900"/>
          <p14:tracePt t="26791" x="2601913" y="3232150"/>
          <p14:tracePt t="26799" x="2601913" y="3225800"/>
          <p14:tracePt t="26808" x="2595563" y="3225800"/>
          <p14:tracePt t="26815" x="2590800" y="3214688"/>
          <p14:tracePt t="26880" x="2590800" y="3209925"/>
          <p14:tracePt t="26895" x="2590800" y="3205163"/>
          <p14:tracePt t="26904" x="2601913" y="3194050"/>
          <p14:tracePt t="27031" x="2601913" y="3187700"/>
          <p14:tracePt t="27039" x="2595563" y="3187700"/>
          <p14:tracePt t="27047" x="2595563" y="3176588"/>
          <p14:tracePt t="27055" x="2601913" y="3160713"/>
          <p14:tracePt t="27063" x="2606675" y="3154363"/>
          <p14:tracePt t="27071" x="2624138" y="3144838"/>
          <p14:tracePt t="27080" x="2624138" y="3138488"/>
          <p14:tracePt t="27119" x="2613025" y="3138488"/>
          <p14:tracePt t="27127" x="2606675" y="3138488"/>
          <p14:tracePt t="27144" x="2590800" y="3138488"/>
          <p14:tracePt t="27152" x="2590800" y="3149600"/>
          <p14:tracePt t="27159" x="2590800" y="3154363"/>
          <p14:tracePt t="27223" x="2601913" y="3154363"/>
          <p14:tracePt t="27295" x="2606675" y="3154363"/>
          <p14:tracePt t="27303" x="2617788" y="3154363"/>
          <p14:tracePt t="27311" x="2624138" y="3154363"/>
          <p14:tracePt t="27321" x="2635250" y="3154363"/>
          <p14:tracePt t="27328" x="2640013" y="3154363"/>
          <p14:tracePt t="27336" x="2644775" y="3154363"/>
          <p14:tracePt t="27343" x="2655888" y="3154363"/>
          <p14:tracePt t="27352" x="2662238" y="3154363"/>
          <p14:tracePt t="28800" x="2673350" y="3154363"/>
          <p14:tracePt t="28815" x="2678113" y="3154363"/>
          <p14:tracePt t="28831" x="2689225" y="3154363"/>
          <p14:tracePt t="28911" x="2693988" y="3154363"/>
          <p14:tracePt t="28920" x="2700338" y="3154363"/>
          <p14:tracePt t="28927" x="2738438" y="3154363"/>
          <p14:tracePt t="28937" x="2836863" y="3154363"/>
          <p14:tracePt t="28944" x="3017838" y="3187700"/>
          <p14:tracePt t="28952" x="3302000" y="3205163"/>
          <p14:tracePt t="28961" x="3598863" y="3205163"/>
          <p14:tracePt t="28968" x="3871913" y="3221038"/>
          <p14:tracePt t="28978" x="4068763" y="3221038"/>
          <p14:tracePt t="28985" x="4233863" y="3221038"/>
          <p14:tracePt t="28992" x="4343400" y="3221038"/>
          <p14:tracePt t="29000" x="4376738" y="3221038"/>
          <p14:tracePt t="29007" x="4348163" y="3221038"/>
          <p14:tracePt t="29016" x="4376738" y="3221038"/>
          <p14:tracePt t="29023" x="4392613" y="3221038"/>
          <p14:tracePt t="29031" x="4419600" y="3221038"/>
          <p14:tracePt t="29039" x="4452938" y="3221038"/>
          <p14:tracePt t="29047" x="4506913" y="3243263"/>
          <p14:tracePt t="29056" x="4567238" y="3270250"/>
          <p14:tracePt t="29063" x="4687888" y="3324225"/>
          <p14:tracePt t="29072" x="4857750" y="3406775"/>
          <p14:tracePt t="29079" x="5022850" y="3484563"/>
          <p14:tracePt t="29088" x="5246688" y="3565525"/>
          <p14:tracePt t="29095" x="5438775" y="3632200"/>
          <p14:tracePt t="29105" x="5624513" y="3675063"/>
          <p14:tracePt t="29112" x="5805488" y="3708400"/>
          <p14:tracePt t="29122" x="5937250" y="3752850"/>
          <p14:tracePt t="29127" x="6084888" y="3768725"/>
          <p14:tracePt t="29137" x="6200775" y="3795713"/>
          <p14:tracePt t="29143" x="6310313" y="3806825"/>
          <p14:tracePt t="29152" x="6391275" y="3851275"/>
          <p14:tracePt t="29163" x="6484938" y="3862388"/>
          <p14:tracePt t="29169" x="6583363" y="3922713"/>
          <p14:tracePt t="29175" x="6648450" y="3960813"/>
          <p14:tracePt t="29183" x="6764338" y="4014788"/>
          <p14:tracePt t="29193" x="6802438" y="4081463"/>
          <p14:tracePt t="29200" x="6775450" y="4130675"/>
          <p14:tracePt t="29207" x="6835775" y="4179888"/>
          <p14:tracePt t="29216" x="6918325" y="4251325"/>
          <p14:tracePt t="29223" x="6967538" y="4300538"/>
          <p14:tracePt t="29231" x="7021513" y="4381500"/>
          <p14:tracePt t="29239" x="7070725" y="4430713"/>
          <p14:tracePt t="29248" x="7126288" y="4497388"/>
          <p14:tracePt t="29256" x="7175500" y="4546600"/>
          <p14:tracePt t="29263" x="7213600" y="4629150"/>
          <p14:tracePt t="29272" x="7256463" y="4710113"/>
          <p14:tracePt t="29279" x="7305675" y="4759325"/>
          <p14:tracePt t="29288" x="7345363" y="4819650"/>
          <p14:tracePt t="29296" x="7394575" y="4868863"/>
          <p14:tracePt t="29306" x="7437438" y="4908550"/>
          <p14:tracePt t="29311" x="7493000" y="4957763"/>
          <p14:tracePt t="29321" x="7519988" y="4978400"/>
          <p14:tracePt t="29327" x="7531100" y="4995863"/>
          <p14:tracePt t="29335" x="7564438" y="5029200"/>
          <p14:tracePt t="29344" x="7569200" y="5033963"/>
          <p14:tracePt t="29352" x="7580313" y="5049838"/>
          <p14:tracePt t="29360" x="7596188" y="5072063"/>
          <p14:tracePt t="29368" x="7607300" y="5087938"/>
          <p14:tracePt t="29375" x="7618413" y="5110163"/>
          <p14:tracePt t="29383" x="7640638" y="5154613"/>
          <p14:tracePt t="29393" x="7645400" y="5181600"/>
          <p14:tracePt t="29400" x="7645400" y="5199063"/>
          <p14:tracePt t="29406" x="7645400" y="5230813"/>
          <p14:tracePt t="29416" x="7645400" y="5237163"/>
          <p14:tracePt t="29423" x="7634288" y="5264150"/>
          <p14:tracePt t="29431" x="7629525" y="5268913"/>
          <p14:tracePt t="29439" x="7602538" y="5291138"/>
          <p14:tracePt t="29449" x="7591425" y="5297488"/>
          <p14:tracePt t="29456" x="7564438" y="5308600"/>
          <p14:tracePt t="29463" x="7558088" y="5313363"/>
          <p14:tracePt t="29473" x="7531100" y="5324475"/>
          <p14:tracePt t="29479" x="7515225" y="5335588"/>
          <p14:tracePt t="29489" x="7470775" y="5335588"/>
          <p14:tracePt t="29496" x="7388225" y="5346700"/>
          <p14:tracePt t="29505" x="7251700" y="5389563"/>
          <p14:tracePt t="29512" x="7086600" y="5418138"/>
          <p14:tracePt t="29520" x="6938963" y="5467350"/>
          <p14:tracePt t="29529" x="6786563" y="5527675"/>
          <p14:tracePt t="29535" x="6688138" y="5565775"/>
          <p14:tracePt t="29544" x="6719888" y="5614988"/>
          <p14:tracePt t="29551" x="6648450" y="5626100"/>
          <p14:tracePt t="29562" x="6567488" y="5653088"/>
          <p14:tracePt t="29568" x="6529388" y="5664200"/>
          <p14:tracePt t="29577" x="6484938" y="5664200"/>
          <p14:tracePt t="29583" x="6457950" y="5664200"/>
          <p14:tracePt t="29592" x="6451600" y="5664200"/>
          <p14:tracePt t="29599" x="6424613" y="5657850"/>
          <p14:tracePt t="29608" x="6380163" y="5637213"/>
          <p14:tracePt t="29616" x="6315075" y="5597525"/>
          <p14:tracePt t="29623" x="6232525" y="5543550"/>
          <p14:tracePt t="29631" x="6118225" y="5487988"/>
          <p14:tracePt t="29639" x="5964238" y="5445125"/>
          <p14:tracePt t="29648" x="5832475" y="5395913"/>
          <p14:tracePt t="29656" x="5668963" y="5351463"/>
          <p14:tracePt t="29664" x="5499100" y="5308600"/>
          <p14:tracePt t="29673" x="5367338" y="5280025"/>
          <p14:tracePt t="29679" x="5268913" y="5237163"/>
          <p14:tracePt t="29688" x="5208588" y="5199063"/>
          <p14:tracePt t="29695" x="5170488" y="5148263"/>
          <p14:tracePt t="29706" x="5148263" y="5121275"/>
          <p14:tracePt t="29711" x="5114925" y="5060950"/>
          <p14:tracePt t="29723" x="5087938" y="4995863"/>
          <p14:tracePt t="29728" x="5065713" y="4951413"/>
          <p14:tracePt t="29736" x="5065713" y="4897438"/>
          <p14:tracePt t="29744" x="5054600" y="4819650"/>
          <p14:tracePt t="29751" x="5054600" y="4776788"/>
          <p14:tracePt t="29759" x="5022850" y="4732338"/>
          <p14:tracePt t="29768" x="4995863" y="4672013"/>
          <p14:tracePt t="29775" x="4962525" y="4622800"/>
          <p14:tracePt t="29783" x="4913313" y="4591050"/>
          <p14:tracePt t="29792" x="4868863" y="4568825"/>
          <p14:tracePt t="29799" x="4826000" y="4540250"/>
          <p14:tracePt t="29809" x="4781550" y="4535488"/>
          <p14:tracePt t="29816" x="4721225" y="4519613"/>
          <p14:tracePt t="29823" x="4660900" y="4497388"/>
          <p14:tracePt t="29831" x="4600575" y="4486275"/>
          <p14:tracePt t="29838" x="4557713" y="4486275"/>
          <p14:tracePt t="29847" x="4529138" y="4486275"/>
          <p14:tracePt t="29856" x="4535488" y="4497388"/>
          <p14:tracePt t="29863" x="4551363" y="4508500"/>
          <p14:tracePt t="29873" x="4513263" y="4551363"/>
          <p14:tracePt t="29879" x="4457700" y="4618038"/>
          <p14:tracePt t="29888" x="4403725" y="4716463"/>
          <p14:tracePt t="29896" x="4387850" y="4830763"/>
          <p14:tracePt t="29905" x="4359275" y="4962525"/>
          <p14:tracePt t="29912" x="4359275" y="5121275"/>
          <p14:tracePt t="29921" x="4370388" y="5268913"/>
          <p14:tracePt t="29927" x="4381500" y="5418138"/>
          <p14:tracePt t="29936" x="4441825" y="5532438"/>
          <p14:tracePt t="29944" x="4452938" y="5630863"/>
          <p14:tracePt t="29951" x="4491038" y="5691188"/>
          <p14:tracePt t="29959" x="4506913" y="5751513"/>
          <p14:tracePt t="29977" x="4524375" y="5811838"/>
          <p14:tracePt t="29983" x="4524375" y="5822950"/>
          <p14:tracePt t="29991" x="4535488" y="5822950"/>
          <p14:tracePt t="30016" x="4540250" y="5822950"/>
          <p14:tracePt t="30023" x="4551363" y="5827713"/>
          <p14:tracePt t="30031" x="4557713" y="5827713"/>
          <p14:tracePt t="30047" x="4546600" y="5827713"/>
          <p14:tracePt t="30056" x="4578350" y="5827713"/>
          <p14:tracePt t="30064" x="4633913" y="5827713"/>
          <p14:tracePt t="30074" x="4660900" y="5827713"/>
          <p14:tracePt t="30079" x="4687888" y="5827713"/>
          <p14:tracePt t="30224" x="4687888" y="5816600"/>
          <p14:tracePt t="30239" x="4687888" y="5811838"/>
          <p14:tracePt t="30255" x="4687888" y="5800725"/>
          <p14:tracePt t="30271" x="4687888" y="5773738"/>
          <p14:tracePt t="30280" x="4687888" y="5735638"/>
          <p14:tracePt t="30287" x="4687888" y="5680075"/>
          <p14:tracePt t="30295" x="4694238" y="5586413"/>
          <p14:tracePt t="30307" x="4694238" y="5461000"/>
          <p14:tracePt t="30311" x="4710113" y="5346700"/>
          <p14:tracePt t="30321" x="4737100" y="5181600"/>
          <p14:tracePt t="30330" x="4754563" y="5049838"/>
          <p14:tracePt t="30337" x="4754563" y="4924425"/>
          <p14:tracePt t="30344" x="4770438" y="4776788"/>
          <p14:tracePt t="30351" x="4770438" y="4700588"/>
          <p14:tracePt t="30359" x="4770438" y="4611688"/>
          <p14:tracePt t="30368" x="4759325" y="4513263"/>
          <p14:tracePt t="30376" x="4725988" y="4470400"/>
          <p14:tracePt t="30384" x="4716463" y="4437063"/>
          <p14:tracePt t="30391" x="4683125" y="4421188"/>
          <p14:tracePt t="30399" x="4676775" y="4410075"/>
          <p14:tracePt t="30410" x="4660900" y="4410075"/>
          <p14:tracePt t="30472" x="4672013" y="4410075"/>
          <p14:tracePt t="30479" x="4672013" y="4414838"/>
          <p14:tracePt t="30527" x="4672013" y="4421188"/>
          <p14:tracePt t="30536" x="4667250" y="4425950"/>
          <p14:tracePt t="30543" x="4660900" y="4425950"/>
          <p14:tracePt t="30553" x="4656138" y="4437063"/>
          <p14:tracePt t="30577" x="4656138" y="4441825"/>
          <p14:tracePt t="30672" x="4645025" y="4441825"/>
          <p14:tracePt t="30680" x="4616450" y="4441825"/>
          <p14:tracePt t="30687" x="4589463" y="4441825"/>
          <p14:tracePt t="30696" x="4546600" y="4437063"/>
          <p14:tracePt t="30706" x="4573588" y="4403725"/>
          <p14:tracePt t="30712" x="4529138" y="4370388"/>
          <p14:tracePt t="30721" x="4419600" y="4354513"/>
          <p14:tracePt t="30726" x="4359275" y="4343400"/>
          <p14:tracePt t="30736" x="4278313" y="4305300"/>
          <p14:tracePt t="30744" x="4222750" y="4294188"/>
          <p14:tracePt t="30752" x="4200525" y="4260850"/>
          <p14:tracePt t="30760" x="4178300" y="4229100"/>
          <p14:tracePt t="30767" x="4168775" y="4211638"/>
          <p14:tracePt t="30776" x="4135438" y="4168775"/>
          <p14:tracePt t="30784" x="4108450" y="4086225"/>
          <p14:tracePt t="30791" x="4068763" y="4010025"/>
          <p14:tracePt t="30799" x="3998913" y="3905250"/>
          <p14:tracePt t="30807" x="3910013" y="3806825"/>
          <p14:tracePt t="30814" x="3789363" y="3713163"/>
          <p14:tracePt t="30823" x="3614738" y="3603625"/>
          <p14:tracePt t="30830" x="3478213" y="3527425"/>
          <p14:tracePt t="30838" x="3330575" y="3467100"/>
          <p14:tracePt t="30845" x="3192463" y="3406775"/>
          <p14:tracePt t="30854" x="3078163" y="3363913"/>
          <p14:tracePt t="30862" x="3013075" y="3324225"/>
          <p14:tracePt t="30869" x="2968625" y="3303588"/>
          <p14:tracePt t="30878" x="2935288" y="3270250"/>
          <p14:tracePt t="30886" x="2930525" y="3263900"/>
          <p14:tracePt t="30894" x="2919413" y="3248025"/>
          <p14:tracePt t="30903" x="2903538" y="3236913"/>
          <p14:tracePt t="30910" x="2897188" y="3236913"/>
          <p14:tracePt t="30918" x="2897188" y="3232150"/>
          <p14:tracePt t="30927" x="2886075" y="3232150"/>
          <p14:tracePt t="30934" x="2870200" y="3232150"/>
          <p14:tracePt t="30942" x="2863850" y="3232150"/>
          <p14:tracePt t="30950" x="2836863" y="3232150"/>
          <p14:tracePt t="30958" x="2809875" y="3232150"/>
          <p14:tracePt t="30966" x="2776538" y="3232150"/>
          <p14:tracePt t="30987" x="2722563" y="3232150"/>
          <p14:tracePt t="30990" x="2711450" y="3232150"/>
          <p14:tracePt t="31054" x="2705100" y="3232150"/>
          <p14:tracePt t="31063" x="2693988" y="3221038"/>
          <p14:tracePt t="31071" x="2689225" y="3214688"/>
          <p14:tracePt t="31081" x="2651125" y="3205163"/>
          <p14:tracePt t="31089" x="2590800" y="3194050"/>
          <p14:tracePt t="31095" x="2497138" y="3165475"/>
          <p14:tracePt t="31106" x="2382838" y="3138488"/>
          <p14:tracePt t="31111" x="2355850" y="3127375"/>
          <p14:tracePt t="31120" x="2157413" y="3111500"/>
          <p14:tracePt t="31130" x="1955800" y="3111500"/>
          <p14:tracePt t="31137" x="1790700" y="3111500"/>
          <p14:tracePt t="31144" x="1736725" y="3111500"/>
          <p14:tracePt t="31152" x="1708150" y="3111500"/>
          <p14:tracePt t="31175" x="1719263" y="3111500"/>
          <p14:tracePt t="31184" x="1725613" y="3105150"/>
          <p14:tracePt t="31192" x="1730375" y="3105150"/>
          <p14:tracePt t="31199" x="1757363" y="3095625"/>
          <p14:tracePt t="31208" x="1768475" y="3095625"/>
          <p14:tracePt t="31214" x="1785938" y="3095625"/>
          <p14:tracePt t="31223" x="1790700" y="3095625"/>
          <p14:tracePt t="31231" x="1801813" y="3095625"/>
          <p14:tracePt t="31238" x="1808163" y="3095625"/>
          <p14:tracePt t="31247" x="1817688" y="3095625"/>
          <p14:tracePt t="31256" x="1824038" y="3095625"/>
          <p14:tracePt t="31295" x="1812925" y="3095625"/>
          <p14:tracePt t="31365" x="1817688" y="3095625"/>
          <p14:tracePt t="31374" x="1824038" y="3095625"/>
          <p14:tracePt t="31406" x="1828800" y="3095625"/>
          <p14:tracePt t="31422" x="1839913" y="3095625"/>
          <p14:tracePt t="31430" x="1846263" y="3095625"/>
          <p14:tracePt t="31438" x="1846263" y="3100388"/>
          <p14:tracePt t="31446" x="1857375" y="3100388"/>
          <p14:tracePt t="31454" x="1862138" y="3100388"/>
          <p14:tracePt t="31462" x="1862138" y="3105150"/>
          <p14:tracePt t="31470" x="1878013" y="3105150"/>
          <p14:tracePt t="31478" x="1895475" y="3105150"/>
          <p14:tracePt t="31487" x="1927225" y="3105150"/>
          <p14:tracePt t="31494" x="1944688" y="3105150"/>
          <p14:tracePt t="31502" x="1971675" y="3105150"/>
          <p14:tracePt t="31510" x="1998663" y="3105150"/>
          <p14:tracePt t="31517" x="2043113" y="3105150"/>
          <p14:tracePt t="31526" x="2081213" y="3105150"/>
          <p14:tracePt t="31534" x="2114550" y="3116263"/>
          <p14:tracePt t="31542" x="2119313" y="3116263"/>
          <p14:tracePt t="31550" x="2130425" y="3116263"/>
          <p14:tracePt t="31558" x="2146300" y="3116263"/>
          <p14:tracePt t="31565" x="2152650" y="3116263"/>
          <p14:tracePt t="31574" x="2163763" y="3116263"/>
          <p14:tracePt t="31582" x="2179638" y="3116263"/>
          <p14:tracePt t="31590" x="2174875" y="3116263"/>
          <p14:tracePt t="31598" x="2157413" y="3127375"/>
          <p14:tracePt t="31606" x="2206625" y="3127375"/>
          <p14:tracePt t="31614" x="2300288" y="3127375"/>
          <p14:tracePt t="31622" x="2393950" y="3127375"/>
          <p14:tracePt t="31630" x="2454275" y="3138488"/>
          <p14:tracePt t="31639" x="2508250" y="3138488"/>
          <p14:tracePt t="31646" x="2535238" y="3149600"/>
          <p14:tracePt t="31678" x="2546350" y="3149600"/>
          <p14:tracePt t="31702" x="2546350" y="3144838"/>
          <p14:tracePt t="31718" x="2541588" y="3144838"/>
          <p14:tracePt t="32279" x="2535238" y="3144838"/>
          <p14:tracePt t="32447" x="2530475" y="3144838"/>
          <p14:tracePt t="40319" x="2535238" y="3144838"/>
          <p14:tracePt t="40327" x="2546350" y="3154363"/>
          <p14:tracePt t="40336" x="2590800" y="3165475"/>
          <p14:tracePt t="40344" x="2689225" y="3225800"/>
          <p14:tracePt t="40351" x="2820988" y="3281363"/>
          <p14:tracePt t="40359" x="3051175" y="3406775"/>
          <p14:tracePt t="40368" x="3324225" y="3527425"/>
          <p14:tracePt t="40375" x="3581400" y="3681413"/>
          <p14:tracePt t="40384" x="3800475" y="3813175"/>
          <p14:tracePt t="40392" x="3954463" y="3916363"/>
          <p14:tracePt t="40399" x="4019550" y="3987800"/>
          <p14:tracePt t="40408" x="4075113" y="4052888"/>
          <p14:tracePt t="40415" x="4113213" y="4113213"/>
          <p14:tracePt t="40425" x="4124325" y="4146550"/>
          <p14:tracePt t="40431" x="4124325" y="4173538"/>
          <p14:tracePt t="40441" x="4124325" y="4202113"/>
          <p14:tracePt t="40450" x="4124325" y="4222750"/>
          <p14:tracePt t="40456" x="4124325" y="4251325"/>
          <p14:tracePt t="40463" x="4124325" y="4278313"/>
          <p14:tracePt t="40472" x="4124325" y="4321175"/>
          <p14:tracePt t="40479" x="4135438" y="4376738"/>
          <p14:tracePt t="40488" x="4178300" y="4491038"/>
          <p14:tracePt t="40497" x="4233863" y="4591050"/>
          <p14:tracePt t="40503" x="4327525" y="4727575"/>
          <p14:tracePt t="40512" x="4430713" y="4848225"/>
          <p14:tracePt t="40520" x="4535488" y="4968875"/>
          <p14:tracePt t="40528" x="4656138" y="5087938"/>
          <p14:tracePt t="40536" x="4759325" y="5208588"/>
          <p14:tracePt t="40546" x="4754563" y="5268913"/>
          <p14:tracePt t="40552" x="4743450" y="5346700"/>
          <p14:tracePt t="40559" x="4770438" y="5389563"/>
          <p14:tracePt t="40567" x="4792663" y="5411788"/>
          <p14:tracePt t="40576" x="4797425" y="5427663"/>
          <p14:tracePt t="40583" x="4808538" y="5438775"/>
          <p14:tracePt t="40592" x="4808538" y="5445125"/>
          <p14:tracePt t="40600" x="4808538" y="5449888"/>
          <p14:tracePt t="40608" x="4808538" y="5461000"/>
          <p14:tracePt t="40616" x="4808538" y="5467350"/>
          <p14:tracePt t="40626" x="4808538" y="5505450"/>
          <p14:tracePt t="40631" x="4808538" y="5559425"/>
          <p14:tracePt t="40642" x="4808538" y="5630863"/>
          <p14:tracePt t="40648" x="4808538" y="5707063"/>
          <p14:tracePt t="40655" x="4808538" y="5800725"/>
          <p14:tracePt t="40663" x="4819650" y="5894388"/>
          <p14:tracePt t="40672" x="4835525" y="5970588"/>
          <p14:tracePt t="40681" x="4846638" y="6015038"/>
          <p14:tracePt t="40687" x="4846638" y="6053138"/>
          <p14:tracePt t="40696" x="4852988" y="6075363"/>
          <p14:tracePt t="40704" x="4852988" y="6080125"/>
          <p14:tracePt t="40719" x="4864100" y="6080125"/>
          <p14:tracePt t="40729" x="4868863" y="6080125"/>
          <p14:tracePt t="40736" x="4886325" y="6080125"/>
          <p14:tracePt t="40743" x="4918075" y="6069013"/>
          <p14:tracePt t="40753" x="4924425" y="6057900"/>
          <p14:tracePt t="40759" x="4940300" y="6053138"/>
          <p14:tracePt t="40767" x="4951413" y="6075363"/>
          <p14:tracePt t="40775" x="4962525" y="6129338"/>
          <p14:tracePt t="40785" x="4962525" y="6189663"/>
          <p14:tracePt t="40792" x="4962525" y="6283325"/>
          <p14:tracePt t="40799" x="4962525" y="6337300"/>
          <p14:tracePt t="40808" x="4962525" y="6430963"/>
          <p14:tracePt t="40815" x="4962525" y="6502400"/>
          <p14:tracePt t="40825" x="4978400" y="6578600"/>
          <p14:tracePt t="40832" x="4984750" y="6623050"/>
          <p14:tracePt t="40840" x="4995863" y="6638925"/>
          <p14:tracePt t="40849" x="4995863" y="6661150"/>
          <p14:tracePt t="40863" x="5005388" y="6661150"/>
          <p14:tracePt t="40879" x="5005388" y="6654800"/>
          <p14:tracePt t="40890" x="5005388" y="6650038"/>
          <p14:tracePt t="40896" x="5033963" y="6634163"/>
          <p14:tracePt t="40903" x="5038725" y="6600825"/>
          <p14:tracePt t="40913" x="5087938" y="6556375"/>
          <p14:tracePt t="40919" x="5110163" y="6507163"/>
          <p14:tracePt t="40928" x="5132388" y="6464300"/>
          <p14:tracePt t="40936" x="5186363" y="6397625"/>
          <p14:tracePt t="40946" x="5224463" y="6315075"/>
          <p14:tracePt t="40951" x="5264150" y="6254750"/>
          <p14:tracePt t="40958" x="5302250" y="6173788"/>
          <p14:tracePt t="40968" x="5362575" y="6075363"/>
          <p14:tracePt t="40975" x="5416550" y="5975350"/>
          <p14:tracePt t="40983" x="5461000" y="5876925"/>
          <p14:tracePt t="40994" x="5499100" y="5795963"/>
          <p14:tracePt t="41000" x="5510213" y="5735638"/>
          <p14:tracePt t="41009" x="5510213" y="5707063"/>
          <p14:tracePt t="41015" x="5510213" y="5691188"/>
          <p14:tracePt t="41025" x="5510213" y="5680075"/>
          <p14:tracePt t="41087" x="5499100" y="5680075"/>
          <p14:tracePt t="41095" x="5492750" y="5680075"/>
          <p14:tracePt t="41103" x="5487988" y="5680075"/>
          <p14:tracePt t="41112" x="5487988" y="5675313"/>
          <p14:tracePt t="41119" x="5472113" y="5675313"/>
          <p14:tracePt t="41127" x="5461000" y="5653088"/>
          <p14:tracePt t="41135" x="5427663" y="5646738"/>
          <p14:tracePt t="41142" x="5411788" y="5626100"/>
          <p14:tracePt t="41151" x="5378450" y="5603875"/>
          <p14:tracePt t="41159" x="5351463" y="5603875"/>
          <p14:tracePt t="41167" x="5340350" y="5597525"/>
          <p14:tracePt t="41176" x="5334000" y="5597525"/>
          <p14:tracePt t="41184" x="5318125" y="5597525"/>
          <p14:tracePt t="41208" x="5313363" y="5597525"/>
          <p14:tracePt t="41232" x="5313363" y="5608638"/>
          <p14:tracePt t="41240" x="5313363" y="5614988"/>
          <p14:tracePt t="41736" x="5313363" y="5603875"/>
          <p14:tracePt t="41743" x="5313363" y="5597525"/>
          <p14:tracePt t="41751" x="5302250" y="5581650"/>
          <p14:tracePt t="41761" x="5280025" y="5559425"/>
          <p14:tracePt t="41767" x="5273675" y="5543550"/>
          <p14:tracePt t="41776" x="5264150" y="5532438"/>
          <p14:tracePt t="41784" x="5246688" y="5516563"/>
          <p14:tracePt t="41792" x="5246688" y="5510213"/>
          <p14:tracePt t="42024" x="5253038" y="5510213"/>
          <p14:tracePt t="42040" x="5257800" y="5510213"/>
          <p14:tracePt t="42049" x="5257800" y="5499100"/>
          <p14:tracePt t="43887" x="5257800" y="5494338"/>
          <p14:tracePt t="43903" x="5246688" y="5494338"/>
          <p14:tracePt t="43912" x="5246688" y="5483225"/>
          <p14:tracePt t="43919" x="5241925" y="5483225"/>
          <p14:tracePt t="43927" x="5241925" y="5476875"/>
          <p14:tracePt t="43951" x="5230813" y="5476875"/>
          <p14:tracePt t="43962" x="5230813" y="5472113"/>
          <p14:tracePt t="43967" x="5224463" y="5472113"/>
          <p14:tracePt t="43979" x="5214938" y="5472113"/>
          <p14:tracePt t="43983" x="5208588" y="5472113"/>
          <p14:tracePt t="43993" x="5181600" y="5472113"/>
          <p14:tracePt t="44001" x="5164138" y="5472113"/>
          <p14:tracePt t="44009" x="5137150" y="5472113"/>
          <p14:tracePt t="44015" x="5094288" y="5472113"/>
          <p14:tracePt t="44025" x="5038725" y="5472113"/>
          <p14:tracePt t="44031" x="4967288" y="5472113"/>
          <p14:tracePt t="44039" x="4906963" y="5472113"/>
          <p14:tracePt t="44047" x="4814888" y="5494338"/>
          <p14:tracePt t="44056" x="4814888" y="5499100"/>
          <p14:tracePt t="44063" x="4826000" y="5527675"/>
          <p14:tracePt t="44071" x="4759325" y="5537200"/>
          <p14:tracePt t="44080" x="4694238" y="5576888"/>
          <p14:tracePt t="44087" x="4656138" y="5586413"/>
          <p14:tracePt t="44096" x="4589463" y="5608638"/>
          <p14:tracePt t="44104" x="4546600" y="5637213"/>
          <p14:tracePt t="44112" x="4518025" y="5637213"/>
          <p14:tracePt t="44119" x="4486275" y="5641975"/>
          <p14:tracePt t="44126" x="4479925" y="5653088"/>
          <p14:tracePt t="44137" x="4452938" y="5668963"/>
          <p14:tracePt t="44143" x="4430713" y="5680075"/>
          <p14:tracePt t="44151" x="4403725" y="5702300"/>
          <p14:tracePt t="44161" x="4359275" y="5713413"/>
          <p14:tracePt t="44167" x="4332288" y="5718175"/>
          <p14:tracePt t="44176" x="4310063" y="5740400"/>
          <p14:tracePt t="44183" x="4294188" y="5740400"/>
          <p14:tracePt t="44193" x="4283075" y="5740400"/>
          <p14:tracePt t="44199" x="4278313" y="5740400"/>
          <p14:tracePt t="44215" x="4271963" y="5740400"/>
          <p14:tracePt t="44224" x="4260850" y="5740400"/>
          <p14:tracePt t="44231" x="4256088" y="5740400"/>
          <p14:tracePt t="44240" x="4256088" y="5735638"/>
          <p14:tracePt t="44247" x="4238625" y="5729288"/>
          <p14:tracePt t="44255" x="4217988" y="5695950"/>
          <p14:tracePt t="44264" x="4184650" y="5668963"/>
          <p14:tracePt t="44271" x="4162425" y="5619750"/>
          <p14:tracePt t="44280" x="4108450" y="5554663"/>
          <p14:tracePt t="44289" x="4068763" y="5494338"/>
          <p14:tracePt t="44294" x="4003675" y="5407025"/>
          <p14:tracePt t="44303" x="3959225" y="5329238"/>
          <p14:tracePt t="44312" x="3905250" y="5248275"/>
          <p14:tracePt t="44319" x="3867150" y="5165725"/>
          <p14:tracePt t="44329" x="3829050" y="5099050"/>
          <p14:tracePt t="44336" x="3800475" y="5006975"/>
          <p14:tracePt t="44344" x="3762375" y="4940300"/>
          <p14:tracePt t="44351" x="3746500" y="4864100"/>
          <p14:tracePt t="44361" x="3735388" y="4803775"/>
          <p14:tracePt t="44368" x="3724275" y="4743450"/>
          <p14:tracePt t="44376" x="3724275" y="4672013"/>
          <p14:tracePt t="44384" x="3724275" y="4611688"/>
          <p14:tracePt t="44394" x="3724275" y="4573588"/>
          <p14:tracePt t="44399" x="3730625" y="4513263"/>
          <p14:tracePt t="44409" x="3730625" y="4441825"/>
          <p14:tracePt t="44415" x="3730625" y="4398963"/>
          <p14:tracePt t="44424" x="3740150" y="4343400"/>
          <p14:tracePt t="44432" x="3740150" y="4305300"/>
          <p14:tracePt t="44442" x="3740150" y="4260850"/>
          <p14:tracePt t="44447" x="3740150" y="4233863"/>
          <p14:tracePt t="44455" x="3740150" y="4206875"/>
          <p14:tracePt t="44464" x="3740150" y="4173538"/>
          <p14:tracePt t="44471" x="3740150" y="4157663"/>
          <p14:tracePt t="44479" x="3740150" y="4141788"/>
          <p14:tracePt t="44488" x="3740150" y="4124325"/>
          <p14:tracePt t="44497" x="3740150" y="4102100"/>
          <p14:tracePt t="44503" x="3719513" y="4075113"/>
          <p14:tracePt t="44512" x="3708400" y="4064000"/>
          <p14:tracePt t="44520" x="3702050" y="4037013"/>
          <p14:tracePt t="44527" x="3670300" y="4025900"/>
          <p14:tracePt t="44535" x="3659188" y="3998913"/>
          <p14:tracePt t="44544" x="3641725" y="3987800"/>
          <p14:tracePt t="44551" x="3630613" y="3971925"/>
          <p14:tracePt t="44560" x="3625850" y="3960813"/>
          <p14:tracePt t="44568" x="3614738" y="3954463"/>
          <p14:tracePt t="44576" x="3609975" y="3938588"/>
          <p14:tracePt t="44583" x="3598863" y="3927475"/>
          <p14:tracePt t="44594" x="3598863" y="3922713"/>
          <p14:tracePt t="44599" x="3598863" y="3905250"/>
          <p14:tracePt t="44610" x="3598863" y="3900488"/>
          <p14:tracePt t="44615" x="3598863" y="3889375"/>
          <p14:tracePt t="44624" x="3598863" y="3862388"/>
          <p14:tracePt t="44632" x="3598863" y="3856038"/>
          <p14:tracePt t="44640" x="3598863" y="3829050"/>
          <p14:tracePt t="44648" x="3598863" y="3802063"/>
          <p14:tracePt t="44655" x="3598863" y="3784600"/>
          <p14:tracePt t="44663" x="3598863" y="3752850"/>
          <p14:tracePt t="44672" x="3598863" y="3746500"/>
          <p14:tracePt t="44679" x="3598863" y="3730625"/>
          <p14:tracePt t="44751" x="3598863" y="3741738"/>
          <p14:tracePt t="44767" x="3598863" y="3746500"/>
          <p14:tracePt t="44777" x="3603625" y="3746500"/>
          <p14:tracePt t="44784" x="3603625" y="3752850"/>
          <p14:tracePt t="44863" x="3598863" y="3752850"/>
          <p14:tracePt t="44871" x="3598863" y="3746500"/>
          <p14:tracePt t="44967" x="3603625" y="3746500"/>
          <p14:tracePt t="44976" x="3609975" y="3746500"/>
          <p14:tracePt t="45015" x="3621088" y="3746500"/>
          <p14:tracePt t="45024" x="3625850" y="3746500"/>
          <p14:tracePt t="47351" x="3625850" y="3752850"/>
          <p14:tracePt t="47535" x="3614738" y="3752850"/>
          <p14:tracePt t="47542" x="3609975" y="3752850"/>
          <p14:tracePt t="47551" x="3609975" y="3762375"/>
          <p14:tracePt t="47568" x="3598863" y="3762375"/>
          <p14:tracePt t="47655" x="3592513" y="3762375"/>
          <p14:tracePt t="47663" x="3592513" y="3768725"/>
          <p14:tracePt t="47672" x="3587750" y="3768725"/>
          <p14:tracePt t="47680" x="3570288" y="3768725"/>
          <p14:tracePt t="47687" x="3570288" y="3779838"/>
          <p14:tracePt t="47695" x="3549650" y="3795713"/>
          <p14:tracePt t="47703" x="3543300" y="3795713"/>
          <p14:tracePt t="47711" x="3543300" y="3802063"/>
          <p14:tracePt t="47719" x="3538538" y="3802063"/>
          <p14:tracePt t="47823" x="3527425" y="3802063"/>
          <p14:tracePt t="47831" x="3521075" y="3802063"/>
          <p14:tracePt t="47839" x="3511550" y="3802063"/>
          <p14:tracePt t="47848" x="3511550" y="3813175"/>
          <p14:tracePt t="47855" x="3505200" y="3813175"/>
          <p14:tracePt t="47911" x="3494088" y="3813175"/>
          <p14:tracePt t="47919" x="3489325" y="3813175"/>
          <p14:tracePt t="47926" x="3482975" y="3813175"/>
          <p14:tracePt t="47935" x="3471863" y="3813175"/>
          <p14:tracePt t="47944" x="3467100" y="3817938"/>
          <p14:tracePt t="47951" x="3440113" y="3829050"/>
          <p14:tracePt t="47962" x="3429000" y="3833813"/>
          <p14:tracePt t="47968" x="3411538" y="3833813"/>
          <p14:tracePt t="47980" x="3406775" y="3833813"/>
          <p14:tracePt t="48071" x="3406775" y="3844925"/>
          <p14:tracePt t="48079" x="3402013" y="3844925"/>
          <p14:tracePt t="48087" x="3379788" y="3851275"/>
          <p14:tracePt t="48095" x="3373438" y="3862388"/>
          <p14:tracePt t="48176" x="3368675" y="3862388"/>
          <p14:tracePt t="48183" x="3357563" y="3862388"/>
          <p14:tracePt t="48192" x="3341688" y="3867150"/>
          <p14:tracePt t="48201" x="3302000" y="3867150"/>
          <p14:tracePt t="48207" x="3270250" y="3878263"/>
          <p14:tracePt t="48215" x="3225800" y="3900488"/>
          <p14:tracePt t="48225" x="3209925" y="3900488"/>
          <p14:tracePt t="48232" x="3176588" y="3911600"/>
          <p14:tracePt t="48287" x="3171825" y="3911600"/>
          <p14:tracePt t="48295" x="3171825" y="3905250"/>
          <p14:tracePt t="48303" x="3165475" y="3900488"/>
          <p14:tracePt t="48312" x="3143250" y="3889375"/>
          <p14:tracePt t="48319" x="3116263" y="3883025"/>
          <p14:tracePt t="48328" x="3116263" y="3862388"/>
          <p14:tracePt t="48336" x="3138488" y="3856038"/>
          <p14:tracePt t="48345" x="3105150" y="3856038"/>
          <p14:tracePt t="48351" x="3062288" y="3856038"/>
          <p14:tracePt t="48362" x="3022600" y="3856038"/>
          <p14:tracePt t="48367" x="2984500" y="3856038"/>
          <p14:tracePt t="48378" x="2941638" y="3856038"/>
          <p14:tracePt t="48384" x="2935288" y="3856038"/>
          <p14:tracePt t="48408" x="2935288" y="3844925"/>
          <p14:tracePt t="48415" x="2935288" y="3840163"/>
          <p14:tracePt t="48424" x="2935288" y="3822700"/>
          <p14:tracePt t="48433" x="2973388" y="3790950"/>
          <p14:tracePt t="48439" x="3022600" y="3741738"/>
          <p14:tracePt t="48447" x="3078163" y="3675063"/>
          <p14:tracePt t="48456" x="3111500" y="3625850"/>
          <p14:tracePt t="48465" x="3122613" y="3582988"/>
          <p14:tracePt t="48471" x="3122613" y="3576638"/>
          <p14:tracePt t="48478" x="3122613" y="3565525"/>
          <p14:tracePt t="48488" x="3122613" y="3560763"/>
          <p14:tracePt t="48495" x="3100388" y="3549650"/>
          <p14:tracePt t="48503" x="3082925" y="3549650"/>
          <p14:tracePt t="48513" x="3055938" y="3549650"/>
          <p14:tracePt t="48519" x="3001963" y="3549650"/>
          <p14:tracePt t="48529" x="2941638" y="3549650"/>
          <p14:tracePt t="48536" x="2903538" y="3549650"/>
          <p14:tracePt t="48544" x="2859088" y="3549650"/>
          <p14:tracePt t="48551" x="2843213" y="3549650"/>
          <p14:tracePt t="48562" x="2814638" y="3549650"/>
          <p14:tracePt t="48607" x="2814638" y="3543300"/>
          <p14:tracePt t="48615" x="2814638" y="3533775"/>
          <p14:tracePt t="48623" x="2814638" y="3527425"/>
          <p14:tracePt t="48632" x="2814638" y="3522663"/>
          <p14:tracePt t="48640" x="2814638" y="3511550"/>
          <p14:tracePt t="48647" x="2814638" y="3505200"/>
          <p14:tracePt t="48658" x="2814638" y="3489325"/>
          <p14:tracePt t="48672" x="2814638" y="3462338"/>
          <p14:tracePt t="48679" x="2814638" y="3455988"/>
          <p14:tracePt t="48688" x="2814638" y="3444875"/>
          <p14:tracePt t="48695" x="2814638" y="3429000"/>
          <p14:tracePt t="48703" x="2814638" y="3424238"/>
          <p14:tracePt t="48713" x="2803525" y="3424238"/>
          <p14:tracePt t="48720" x="2803525" y="3417888"/>
          <p14:tracePt t="48729" x="2803525" y="3395663"/>
          <p14:tracePt t="48735" x="2803525" y="3390900"/>
          <p14:tracePt t="48759" x="2809875" y="3390900"/>
          <p14:tracePt t="48768" x="2814638" y="3390900"/>
          <p14:tracePt t="48778" x="2825750" y="3390900"/>
          <p14:tracePt t="48784" x="2832100" y="3390900"/>
          <p14:tracePt t="48823" x="2843213" y="3413125"/>
          <p14:tracePt t="48831" x="2843213" y="3417888"/>
          <p14:tracePt t="48839" x="2843213" y="3444875"/>
          <p14:tracePt t="48848" x="2843213" y="3484563"/>
          <p14:tracePt t="48855" x="2843213" y="3516313"/>
          <p14:tracePt t="48863" x="2843213" y="3543300"/>
          <p14:tracePt t="48872" x="2843213" y="3571875"/>
          <p14:tracePt t="48879" x="2843213" y="3603625"/>
          <p14:tracePt t="48887" x="2843213" y="3609975"/>
          <p14:tracePt t="48895" x="2843213" y="3636963"/>
          <p14:tracePt t="48903" x="2859088" y="3652838"/>
          <p14:tracePt t="48911" x="2870200" y="3675063"/>
          <p14:tracePt t="48920" x="2913063" y="3686175"/>
          <p14:tracePt t="48927" x="2957513" y="3708400"/>
          <p14:tracePt t="48935" x="2995613" y="3719513"/>
          <p14:tracePt t="48945" x="3055938" y="3719513"/>
          <p14:tracePt t="48952" x="3127375" y="3719513"/>
          <p14:tracePt t="48961" x="3187700" y="3730625"/>
          <p14:tracePt t="48982" x="3221038" y="3735388"/>
          <p14:tracePt t="48984" x="3214688" y="3746500"/>
          <p14:tracePt t="48992" x="3214688" y="3752850"/>
          <p14:tracePt t="49000" x="3198813" y="3779838"/>
          <p14:tracePt t="49009" x="3198813" y="3822700"/>
          <p14:tracePt t="49016" x="3203575" y="3862388"/>
          <p14:tracePt t="49023" x="3214688" y="3905250"/>
          <p14:tracePt t="49033" x="3214688" y="3922713"/>
          <p14:tracePt t="49039" x="3225800" y="3954463"/>
          <p14:tracePt t="49048" x="3225800" y="3992563"/>
          <p14:tracePt t="49057" x="3232150" y="4014788"/>
          <p14:tracePt t="49064" x="3241675" y="4032250"/>
          <p14:tracePt t="49071" x="3259138" y="4041775"/>
          <p14:tracePt t="49078" x="3270250" y="4041775"/>
          <p14:tracePt t="49088" x="3275013" y="4041775"/>
          <p14:tracePt t="49094" x="3286125" y="4041775"/>
          <p14:tracePt t="49103" x="3292475" y="4041775"/>
          <p14:tracePt t="49112" x="3302000" y="4021138"/>
          <p14:tracePt t="49119" x="3308350" y="3998913"/>
          <p14:tracePt t="49128" x="3308350" y="3971925"/>
          <p14:tracePt t="49136" x="3308350" y="3965575"/>
          <p14:tracePt t="49144" x="3308350" y="3949700"/>
          <p14:tracePt t="49151" x="3308350" y="3938588"/>
          <p14:tracePt t="49207" x="3308350" y="3932238"/>
          <p14:tracePt t="49215" x="3319463" y="3922713"/>
          <p14:tracePt t="49223" x="3341688" y="3905250"/>
          <p14:tracePt t="49232" x="3373438" y="3856038"/>
          <p14:tracePt t="49239" x="3384550" y="3817938"/>
          <p14:tracePt t="49248" x="3406775" y="3768725"/>
          <p14:tracePt t="49256" x="3429000" y="3724275"/>
          <p14:tracePt t="49264" x="3451225" y="3681413"/>
          <p14:tracePt t="49271" x="3451225" y="3675063"/>
          <p14:tracePt t="49279" x="3451225" y="3652838"/>
          <p14:tracePt t="49287" x="3455988" y="3648075"/>
          <p14:tracePt t="49295" x="3467100" y="3648075"/>
          <p14:tracePt t="49304" x="3467100" y="3643313"/>
          <p14:tracePt t="49312" x="3460750" y="3643313"/>
          <p14:tracePt t="49319" x="3455988" y="3643313"/>
          <p14:tracePt t="49329" x="3451225" y="3643313"/>
          <p14:tracePt t="49351" x="3451225" y="3648075"/>
          <p14:tracePt t="49361" x="3451225" y="3659188"/>
          <p14:tracePt t="49488" x="3451225" y="3663950"/>
          <p14:tracePt t="49519" x="3451225" y="3675063"/>
          <p14:tracePt t="49551" x="3455988" y="3675063"/>
          <p14:tracePt t="49567" x="3467100" y="3675063"/>
          <p14:tracePt t="51207" x="3467100" y="3681413"/>
          <p14:tracePt t="51215" x="3467100" y="3692525"/>
          <p14:tracePt t="51223" x="3467100" y="3697288"/>
          <p14:tracePt t="51232" x="3471863" y="3697288"/>
          <p14:tracePt t="51239" x="3471863" y="3703638"/>
          <p14:tracePt t="51287" x="3471863" y="3713163"/>
          <p14:tracePt t="51303" x="3444875" y="3730625"/>
          <p14:tracePt t="51313" x="3346450" y="3741738"/>
          <p14:tracePt t="51320" x="3209925" y="3790950"/>
          <p14:tracePt t="51328" x="3149600" y="3829050"/>
          <p14:tracePt t="51336" x="3067050" y="3851275"/>
          <p14:tracePt t="51345" x="2903538" y="3900488"/>
          <p14:tracePt t="51351" x="2809875" y="3911600"/>
          <p14:tracePt t="51362" x="2744788" y="3938588"/>
          <p14:tracePt t="51367" x="2738438" y="3938588"/>
          <p14:tracePt t="51399" x="2749550" y="3932238"/>
          <p14:tracePt t="51408" x="2754313" y="3927475"/>
          <p14:tracePt t="51416" x="2782888" y="3927475"/>
          <p14:tracePt t="51423" x="2787650" y="3916363"/>
          <p14:tracePt t="51431" x="2787650" y="3911600"/>
          <p14:tracePt t="51439" x="2787650" y="3905250"/>
          <p14:tracePt t="51455" x="2760663" y="3905250"/>
          <p14:tracePt t="51464" x="2693988" y="3905250"/>
          <p14:tracePt t="51471" x="2579688" y="3905250"/>
          <p14:tracePt t="51479" x="2454275" y="3905250"/>
          <p14:tracePt t="51487" x="2327275" y="3905250"/>
          <p14:tracePt t="51496" x="2212975" y="3911600"/>
          <p14:tracePt t="51504" x="2125663" y="3911600"/>
          <p14:tracePt t="51513" x="2081213" y="3922713"/>
          <p14:tracePt t="51519" x="2054225" y="3922713"/>
          <p14:tracePt t="51551" x="2058988" y="3922713"/>
          <p14:tracePt t="51561" x="2070100" y="3922713"/>
          <p14:tracePt t="51567" x="2097088" y="3911600"/>
          <p14:tracePt t="51578" x="2136775" y="3900488"/>
          <p14:tracePt t="51583" x="2179638" y="3889375"/>
          <p14:tracePt t="51593" x="2224088" y="3867150"/>
          <p14:tracePt t="51601" x="2266950" y="3856038"/>
          <p14:tracePt t="51608" x="2284413" y="3856038"/>
          <p14:tracePt t="51617" x="2295525" y="3844925"/>
          <p14:tracePt t="51632" x="2300288" y="3844925"/>
          <p14:tracePt t="51671" x="2311400" y="3844925"/>
          <p14:tracePt t="51679" x="2316163" y="3844925"/>
          <p14:tracePt t="51687" x="2322513" y="3844925"/>
          <p14:tracePt t="51697" x="2333625" y="3844925"/>
          <p14:tracePt t="51703" x="2365375" y="3844925"/>
          <p14:tracePt t="51713" x="2409825" y="3844925"/>
          <p14:tracePt t="51720" x="2492375" y="3844925"/>
          <p14:tracePt t="51729" x="2568575" y="3844925"/>
          <p14:tracePt t="51735" x="2662238" y="3844925"/>
          <p14:tracePt t="51747" x="2771775" y="3817938"/>
          <p14:tracePt t="51751" x="2886075" y="3806825"/>
          <p14:tracePt t="51760" x="2979738" y="3806825"/>
          <p14:tracePt t="51768" x="3017838" y="3795713"/>
          <p14:tracePt t="51776" x="2995613" y="3784600"/>
          <p14:tracePt t="51785" x="3028950" y="3773488"/>
          <p14:tracePt t="51791" x="3073400" y="3773488"/>
          <p14:tracePt t="51802" x="3116263" y="3762375"/>
          <p14:tracePt t="51807" x="3122613" y="3762375"/>
          <p14:tracePt t="51816" x="3138488" y="3762375"/>
          <p14:tracePt t="51824" x="3143250" y="3762375"/>
          <p14:tracePt t="51831" x="3154363" y="3762375"/>
          <p14:tracePt t="51839" x="3160713" y="3762375"/>
          <p14:tracePt t="51848" x="3176588" y="3762375"/>
          <p14:tracePt t="51856" x="3221038" y="3762375"/>
          <p14:tracePt t="51863" x="3286125" y="3762375"/>
          <p14:tracePt t="51873" x="3362325" y="3762375"/>
          <p14:tracePt t="51880" x="3455988" y="3762375"/>
          <p14:tracePt t="51887" x="3549650" y="3762375"/>
          <p14:tracePt t="51896" x="3621088" y="3762375"/>
          <p14:tracePt t="51903" x="3679825" y="3752850"/>
          <p14:tracePt t="51912" x="3740150" y="3741738"/>
          <p14:tracePt t="51919" x="3757613" y="3730625"/>
          <p14:tracePt t="51928" x="3768725" y="3724275"/>
          <p14:tracePt t="51935" x="3773488" y="3724275"/>
          <p14:tracePt t="51945" x="3784600" y="3724275"/>
          <p14:tracePt t="52111" x="3779838" y="3724275"/>
          <p14:tracePt t="54207" x="3773488" y="3724275"/>
          <p14:tracePt t="54233" x="3762375" y="3724275"/>
          <p14:tracePt t="58439" x="3757613" y="3724275"/>
          <p14:tracePt t="58446" x="3751263" y="3724275"/>
          <p14:tracePt t="58455" x="3740150" y="3724275"/>
          <p14:tracePt t="58463" x="3735388" y="3724275"/>
          <p14:tracePt t="58471" x="3713163" y="3735388"/>
          <p14:tracePt t="58480" x="3708400" y="3735388"/>
          <p14:tracePt t="58488" x="3702050" y="3741738"/>
          <p14:tracePt t="58497" x="3686175" y="3741738"/>
          <p14:tracePt t="58503" x="3663950" y="3752850"/>
          <p14:tracePt t="58513" x="3659188" y="3752850"/>
          <p14:tracePt t="58520" x="3641725" y="3768725"/>
          <p14:tracePt t="58528" x="3630613" y="3768725"/>
          <p14:tracePt t="58537" x="3614738" y="3768725"/>
          <p14:tracePt t="58545" x="3609975" y="3779838"/>
          <p14:tracePt t="58551" x="3592513" y="3779838"/>
          <p14:tracePt t="58560" x="3581400" y="3779838"/>
          <p14:tracePt t="58568" x="3576638" y="3779838"/>
          <p14:tracePt t="58575" x="3565525" y="3779838"/>
          <p14:tracePt t="58584" x="3549650" y="3779838"/>
          <p14:tracePt t="58592" x="3543300" y="3779838"/>
          <p14:tracePt t="58599" x="3516313" y="3779838"/>
          <p14:tracePt t="58607" x="3500438" y="3784600"/>
          <p14:tracePt t="58615" x="3467100" y="3795713"/>
          <p14:tracePt t="58623" x="3429000" y="3806825"/>
          <p14:tracePt t="58631" x="3395663" y="3817938"/>
          <p14:tracePt t="58640" x="3379788" y="3817938"/>
          <p14:tracePt t="58648" x="3362325" y="3817938"/>
          <p14:tracePt t="58654" x="3351213" y="3822700"/>
          <p14:tracePt t="59567" x="3357563" y="3822700"/>
          <p14:tracePt t="59575" x="3362325" y="3822700"/>
          <p14:tracePt t="59583" x="3373438" y="3822700"/>
          <p14:tracePt t="59591" x="3379788" y="3822700"/>
          <p14:tracePt t="59600" x="3384550" y="3822700"/>
          <p14:tracePt t="59607" x="3395663" y="3822700"/>
          <p14:tracePt t="59615" x="3402013" y="3822700"/>
          <p14:tracePt t="59623" x="3411538" y="3813175"/>
          <p14:tracePt t="59863" x="3411538" y="3806825"/>
          <p14:tracePt t="59983" x="3406775" y="3806825"/>
          <p14:tracePt t="59991" x="3402013" y="3806825"/>
          <p14:tracePt t="59999" x="3390900" y="3806825"/>
          <p14:tracePt t="60008" x="3384550" y="3806825"/>
          <p14:tracePt t="60023" x="3379788" y="3806825"/>
          <p14:tracePt t="60039" x="3362325" y="3806825"/>
          <p14:tracePt t="60047" x="3351213" y="3806825"/>
          <p14:tracePt t="60104" x="3346450" y="3806825"/>
          <p14:tracePt t="60111" x="3335338" y="3806825"/>
          <p14:tracePt t="60119" x="3319463" y="3806825"/>
          <p14:tracePt t="60129" x="3281363" y="3806825"/>
          <p14:tracePt t="60135" x="3221038" y="3817938"/>
          <p14:tracePt t="60143" x="3149600" y="3817938"/>
          <p14:tracePt t="60153" x="3105150" y="3817938"/>
          <p14:tracePt t="60159" x="3111500" y="3817938"/>
          <p14:tracePt t="60167" x="3116263" y="3829050"/>
          <p14:tracePt t="60176" x="3094038" y="3829050"/>
          <p14:tracePt t="60184" x="3089275" y="3829050"/>
          <p14:tracePt t="60327" x="3100388" y="3829050"/>
          <p14:tracePt t="60335" x="3105150" y="3829050"/>
          <p14:tracePt t="60343" x="3116263" y="3829050"/>
          <p14:tracePt t="60352" x="3143250" y="3829050"/>
          <p14:tracePt t="60359" x="3138488" y="3822700"/>
          <p14:tracePt t="60367" x="3160713" y="3806825"/>
          <p14:tracePt t="60376" x="3302000" y="3795713"/>
          <p14:tracePt t="60385" x="3505200" y="3795713"/>
          <p14:tracePt t="60391" x="3686175" y="3795713"/>
          <p14:tracePt t="60399" x="3867150" y="3779838"/>
          <p14:tracePt t="60407" x="4014788" y="3779838"/>
          <p14:tracePt t="60414" x="4102100" y="3779838"/>
          <p14:tracePt t="60424" x="4162425" y="3779838"/>
          <p14:tracePt t="60431" x="4189413" y="3779838"/>
          <p14:tracePt t="60439" x="4195763" y="3779838"/>
          <p14:tracePt t="61343" x="4195763" y="3773488"/>
          <p14:tracePt t="63127" x="4195763" y="3762375"/>
          <p14:tracePt t="63135" x="4195763" y="3757613"/>
          <p14:tracePt t="63152" x="4195763" y="3768725"/>
          <p14:tracePt t="63159" x="4195763" y="3773488"/>
          <p14:tracePt t="63167" x="4195763" y="3779838"/>
          <p14:tracePt t="63191" x="4195763" y="3790950"/>
          <p14:tracePt t="63263" x="4206875" y="3790950"/>
          <p14:tracePt t="63271" x="4211638" y="3790950"/>
          <p14:tracePt t="63279" x="4211638" y="3795713"/>
          <p14:tracePt t="63295" x="4211638" y="3806825"/>
          <p14:tracePt t="64311" x="4211638" y="3813175"/>
          <p14:tracePt t="64319" x="4222750" y="3813175"/>
          <p14:tracePt t="64327" x="4229100" y="3829050"/>
          <p14:tracePt t="64336" x="4238625" y="3840163"/>
          <p14:tracePt t="64343" x="4238625" y="3844925"/>
          <p14:tracePt t="64352" x="4238625" y="3856038"/>
          <p14:tracePt t="64360" x="4244975" y="3862388"/>
          <p14:tracePt t="64366" x="4260850" y="3867150"/>
          <p14:tracePt t="64375" x="4271963" y="3889375"/>
          <p14:tracePt t="64383" x="4283075" y="3905250"/>
          <p14:tracePt t="64391" x="4287838" y="3905250"/>
          <p14:tracePt t="64399" x="4298950" y="3916363"/>
          <p14:tracePt t="64407" x="4305300" y="3922713"/>
          <p14:tracePt t="64416" x="4305300" y="3932238"/>
          <p14:tracePt t="64456" x="4310063" y="3932238"/>
          <p14:tracePt t="64464" x="4321175" y="3932238"/>
          <p14:tracePt t="64471" x="4327525" y="3938588"/>
          <p14:tracePt t="64481" x="4338638" y="3938588"/>
          <p14:tracePt t="64487" x="4343400" y="3938588"/>
          <p14:tracePt t="64496" x="4370388" y="3938588"/>
          <p14:tracePt t="64504" x="4376738" y="3938588"/>
          <p14:tracePt t="64583" x="4376738" y="3943350"/>
          <p14:tracePt t="64591" x="4392613" y="3943350"/>
          <p14:tracePt t="64599" x="4403725" y="3954463"/>
          <p14:tracePt t="64608" x="4430713" y="3960813"/>
          <p14:tracePt t="64616" x="4437063" y="3971925"/>
          <p14:tracePt t="64623" x="4464050" y="3971925"/>
          <p14:tracePt t="64633" x="4468813" y="3971925"/>
          <p14:tracePt t="64639" x="4468813" y="3976688"/>
          <p14:tracePt t="65215" x="4468813" y="3987800"/>
          <p14:tracePt t="65231" x="4452938" y="3992563"/>
          <p14:tracePt t="65240" x="4452938" y="4003675"/>
          <p14:tracePt t="65249" x="4441825" y="4003675"/>
          <p14:tracePt t="65255" x="4425950" y="4003675"/>
          <p14:tracePt t="65336" x="4425950" y="4010025"/>
          <p14:tracePt t="65351" x="4425950" y="4021138"/>
          <p14:tracePt t="65360" x="4419600" y="4025900"/>
          <p14:tracePt t="65368" x="4408488" y="4032250"/>
          <p14:tracePt t="65375" x="4392613" y="4052888"/>
          <p14:tracePt t="65384" x="4387850" y="4059238"/>
          <p14:tracePt t="65391" x="4370388" y="4070350"/>
          <p14:tracePt t="65399" x="4359275" y="4075113"/>
          <p14:tracePt t="65408" x="4354513" y="4075113"/>
          <p14:tracePt t="65439" x="4343400" y="4075113"/>
          <p14:tracePt t="65479" x="4338638" y="4075113"/>
          <p14:tracePt t="65487" x="4332288" y="4075113"/>
          <p14:tracePt t="65495" x="4316413" y="4075113"/>
          <p14:tracePt t="65504" x="4271963" y="4075113"/>
          <p14:tracePt t="65512" x="4200525" y="4075113"/>
          <p14:tracePt t="65520" x="4140200" y="4113213"/>
          <p14:tracePt t="65528" x="4025900" y="4141788"/>
          <p14:tracePt t="65535" x="3965575" y="4168775"/>
          <p14:tracePt t="65543" x="3883025" y="4206875"/>
          <p14:tracePt t="65554" x="3840163" y="4217988"/>
          <p14:tracePt t="65559" x="3822700" y="4229100"/>
          <p14:tracePt t="65566" x="3800475" y="4233863"/>
          <p14:tracePt t="65582" x="3806825" y="4233863"/>
          <p14:tracePt t="65591" x="3806825" y="4244975"/>
          <p14:tracePt t="65600" x="3811588" y="4244975"/>
          <p14:tracePt t="65608" x="3829050" y="4244975"/>
          <p14:tracePt t="65616" x="3849688" y="4260850"/>
          <p14:tracePt t="65623" x="3878263" y="4260850"/>
          <p14:tracePt t="65632" x="3889375" y="4260850"/>
          <p14:tracePt t="65639" x="3905250" y="4260850"/>
          <p14:tracePt t="65649" x="3910013" y="4260850"/>
          <p14:tracePt t="65655" x="3916363" y="4260850"/>
          <p14:tracePt t="65743" x="3927475" y="4260850"/>
          <p14:tracePt t="65751" x="3943350" y="4260850"/>
          <p14:tracePt t="65759" x="3959225" y="4260850"/>
          <p14:tracePt t="65769" x="4003675" y="4251325"/>
          <p14:tracePt t="65775" x="4041775" y="4251325"/>
          <p14:tracePt t="65783" x="4097338" y="4251325"/>
          <p14:tracePt t="65791" x="4151313" y="4251325"/>
          <p14:tracePt t="65800" x="4211638" y="4251325"/>
          <p14:tracePt t="65807" x="4249738" y="4251325"/>
          <p14:tracePt t="65818" x="4283075" y="4251325"/>
          <p14:tracePt t="65824" x="4298950" y="4251325"/>
          <p14:tracePt t="65833" x="4327525" y="4240213"/>
          <p14:tracePt t="65839" x="4370388" y="4240213"/>
          <p14:tracePt t="65849" x="4397375" y="4240213"/>
          <p14:tracePt t="65855" x="4452938" y="4229100"/>
          <p14:tracePt t="65865" x="4497388" y="4229100"/>
          <p14:tracePt t="65871" x="4578350" y="4229100"/>
          <p14:tracePt t="65879" x="4638675" y="4217988"/>
          <p14:tracePt t="65887" x="4732338" y="4206875"/>
          <p14:tracePt t="65895" x="4792663" y="4191000"/>
          <p14:tracePt t="65904" x="4906963" y="4179888"/>
          <p14:tracePt t="65911" x="4962525" y="4179888"/>
          <p14:tracePt t="65922" x="5000625" y="4179888"/>
          <p14:tracePt t="65927" x="5033963" y="4179888"/>
          <p14:tracePt t="65935" x="5038725" y="4179888"/>
          <p14:tracePt t="66039" x="5049838" y="4179888"/>
          <p14:tracePt t="66048" x="5054600" y="4179888"/>
          <p14:tracePt t="66055" x="5060950" y="4179888"/>
          <p14:tracePt t="66151" x="5054600" y="4179888"/>
          <p14:tracePt t="66160" x="5045075" y="4179888"/>
          <p14:tracePt t="66183" x="5038725" y="4179888"/>
          <p14:tracePt t="66191" x="5038725" y="4168775"/>
          <p14:tracePt t="66200" x="5027613" y="4168775"/>
          <p14:tracePt t="66208" x="5022850" y="4168775"/>
          <p14:tracePt t="66216" x="5011738" y="4168775"/>
          <p14:tracePt t="66223" x="5005388" y="4168775"/>
          <p14:tracePt t="66234" x="4967288" y="4162425"/>
          <p14:tracePt t="66239" x="4891088" y="4146550"/>
          <p14:tracePt t="66249" x="4781550" y="4146550"/>
          <p14:tracePt t="66256" x="4656138" y="4146550"/>
          <p14:tracePt t="66264" x="4475163" y="4146550"/>
          <p14:tracePt t="66271" x="4327525" y="4157663"/>
          <p14:tracePt t="66281" x="4178300" y="4173538"/>
          <p14:tracePt t="66289" x="4052888" y="4173538"/>
          <p14:tracePt t="66295" x="3959225" y="4173538"/>
          <p14:tracePt t="66303" x="3905250" y="4173538"/>
          <p14:tracePt t="66312" x="3860800" y="4173538"/>
          <p14:tracePt t="66319" x="3844925" y="4173538"/>
          <p14:tracePt t="66327" x="3840163" y="4173538"/>
          <p14:tracePt t="66359" x="3840163" y="4168775"/>
          <p14:tracePt t="66367" x="3840163" y="4162425"/>
          <p14:tracePt t="66375" x="3829050" y="4162425"/>
          <p14:tracePt t="66385" x="3829050" y="4157663"/>
          <p14:tracePt t="70151" x="3822700" y="4157663"/>
          <p14:tracePt t="70159" x="3811588" y="4157663"/>
          <p14:tracePt t="70231" x="3817938" y="4157663"/>
          <p14:tracePt t="70247" x="3822700" y="4157663"/>
          <p14:tracePt t="70359" x="3811588" y="4157663"/>
          <p14:tracePt t="70368" x="3795713" y="4157663"/>
          <p14:tracePt t="70376" x="3740150" y="4157663"/>
          <p14:tracePt t="70385" x="3670300" y="4157663"/>
          <p14:tracePt t="70391" x="3570288" y="4191000"/>
          <p14:tracePt t="70400" x="3471863" y="4217988"/>
          <p14:tracePt t="70409" x="3379788" y="4260850"/>
          <p14:tracePt t="70419" x="3209925" y="4338638"/>
          <p14:tracePt t="70423" x="3073400" y="4414838"/>
          <p14:tracePt t="70432" x="2957513" y="4486275"/>
          <p14:tracePt t="70439" x="2870200" y="4573588"/>
          <p14:tracePt t="70448" x="2874963" y="4629150"/>
          <p14:tracePt t="70456" x="2903538" y="4694238"/>
          <p14:tracePt t="70464" x="2903538" y="4721225"/>
          <p14:tracePt t="70473" x="2897188" y="4754563"/>
          <p14:tracePt t="70480" x="2886075" y="4781550"/>
          <p14:tracePt t="70488" x="2863850" y="4814888"/>
          <p14:tracePt t="70495" x="2832100" y="4859338"/>
          <p14:tracePt t="70505" x="2765425" y="4924425"/>
          <p14:tracePt t="70512" x="2662238" y="5029200"/>
          <p14:tracePt t="70518" x="2546350" y="5099050"/>
          <p14:tracePt t="70527" x="2409825" y="5192713"/>
          <p14:tracePt t="70536" x="2273300" y="5268913"/>
          <p14:tracePt t="70543" x="2125663" y="5329238"/>
          <p14:tracePt t="70551" x="2005013" y="5384800"/>
          <p14:tracePt t="70560" x="1922463" y="5438775"/>
          <p14:tracePt t="70568" x="1839913" y="5494338"/>
          <p14:tracePt t="70575" x="1808163" y="5527675"/>
          <p14:tracePt t="70587" x="1790700" y="5548313"/>
          <p14:tracePt t="70591" x="1790700" y="5554663"/>
          <p14:tracePt t="70601" x="1790700" y="5559425"/>
          <p14:tracePt t="70619" x="1801813" y="5559425"/>
          <p14:tracePt t="70623" x="1808163" y="5559425"/>
          <p14:tracePt t="70632" x="1817688" y="5559425"/>
          <p14:tracePt t="70639" x="1824038" y="5559425"/>
          <p14:tracePt t="70680" x="1824038" y="5570538"/>
          <p14:tracePt t="70687" x="1812925" y="5570538"/>
          <p14:tracePt t="70695" x="1808163" y="5570538"/>
          <p14:tracePt t="70705" x="1790700" y="5576888"/>
          <p14:tracePt t="70711" x="1779588" y="5576888"/>
          <p14:tracePt t="70720" x="1779588" y="5592763"/>
          <p14:tracePt t="70728" x="1774825" y="5592763"/>
          <p14:tracePt t="70791" x="1785938" y="5592763"/>
          <p14:tracePt t="70800" x="1785938" y="5586413"/>
          <p14:tracePt t="70943" x="1801813" y="5586413"/>
          <p14:tracePt t="71007" x="1797050" y="5586413"/>
          <p14:tracePt t="74975" x="1790700" y="5586413"/>
          <p14:tracePt t="74984" x="1779588" y="5586413"/>
          <p14:tracePt t="74991" x="1774825" y="5586413"/>
          <p14:tracePt t="75001" x="1757363" y="5586413"/>
          <p14:tracePt t="75007" x="1736725" y="5597525"/>
          <p14:tracePt t="75016" x="1719263" y="5608638"/>
          <p14:tracePt t="75025" x="1692275" y="5614988"/>
          <p14:tracePt t="75031" x="1681163" y="5626100"/>
          <p14:tracePt t="75039" x="1676400" y="5630863"/>
          <p14:tracePt t="75048" x="1658938" y="5641975"/>
          <p14:tracePt t="75058" x="1647825" y="5646738"/>
          <p14:tracePt t="75064" x="1643063" y="5664200"/>
          <p14:tracePt t="75074" x="1620838" y="5675313"/>
          <p14:tracePt t="75080" x="1616075" y="5686425"/>
          <p14:tracePt t="75088" x="1604963" y="5702300"/>
          <p14:tracePt t="75096" x="1560513" y="5713413"/>
          <p14:tracePt t="75103" x="1533525" y="5740400"/>
          <p14:tracePt t="75111" x="1489075" y="5751513"/>
          <p14:tracePt t="75119" x="1457325" y="5762625"/>
          <p14:tracePt t="75128" x="1450975" y="5784850"/>
          <p14:tracePt t="75136" x="1439863" y="5784850"/>
          <p14:tracePt t="75207" x="1435100" y="5784850"/>
          <p14:tracePt t="75223" x="1428750" y="5784850"/>
          <p14:tracePt t="75263" x="1419225" y="5784850"/>
          <p14:tracePt t="75271" x="1412875" y="5784850"/>
          <p14:tracePt t="75287" x="1439863" y="5784850"/>
          <p14:tracePt t="75296" x="1495425" y="5773738"/>
          <p14:tracePt t="75302" x="1577975" y="5751513"/>
          <p14:tracePt t="75312" x="1654175" y="5707063"/>
          <p14:tracePt t="75320" x="1730375" y="5695950"/>
          <p14:tracePt t="75327" x="1797050" y="5668963"/>
          <p14:tracePt t="75337" x="1824038" y="5664200"/>
          <p14:tracePt t="75343" x="1835150" y="5664200"/>
          <p14:tracePt t="75352" x="1839913" y="5664200"/>
          <p14:tracePt t="75375" x="1846263" y="5664200"/>
          <p14:tracePt t="75386" x="1857375" y="5664200"/>
          <p14:tracePt t="75391" x="1862138" y="5664200"/>
          <p14:tracePt t="75401" x="1873250" y="5646738"/>
          <p14:tracePt t="75407" x="1900238" y="5626100"/>
          <p14:tracePt t="75415" x="1960563" y="5576888"/>
          <p14:tracePt t="75423" x="2032000" y="5510213"/>
          <p14:tracePt t="75432" x="2119313" y="5407025"/>
          <p14:tracePt t="75440" x="2174875" y="5308600"/>
          <p14:tracePt t="75448" x="2235200" y="5192713"/>
          <p14:tracePt t="75458" x="2289175" y="5110163"/>
          <p14:tracePt t="75463" x="2300288" y="5011738"/>
          <p14:tracePt t="75473" x="2300288" y="4957763"/>
          <p14:tracePt t="75480" x="2300288" y="4929188"/>
          <p14:tracePt t="75488" x="2295525" y="4886325"/>
          <p14:tracePt t="75495" x="2266950" y="4875213"/>
          <p14:tracePt t="75503" x="2235200" y="4864100"/>
          <p14:tracePt t="75511" x="2206625" y="4859338"/>
          <p14:tracePt t="75520" x="2146300" y="4864100"/>
          <p14:tracePt t="75528" x="2108200" y="4875213"/>
          <p14:tracePt t="75537" x="2043113" y="4913313"/>
          <p14:tracePt t="75543" x="1982788" y="4935538"/>
          <p14:tracePt t="75552" x="1900238" y="4989513"/>
          <p14:tracePt t="75560" x="1835150" y="5029200"/>
          <p14:tracePt t="75569" x="1785938" y="5078413"/>
          <p14:tracePt t="75576" x="1752600" y="5110163"/>
          <p14:tracePt t="75587" x="1747838" y="5116513"/>
          <p14:tracePt t="75591" x="1736725" y="5127625"/>
          <p14:tracePt t="75600" x="1736725" y="5132388"/>
          <p14:tracePt t="75608" x="1736725" y="5143500"/>
          <p14:tracePt t="75615" x="1736725" y="5148263"/>
          <p14:tracePt t="75623" x="1736725" y="5159375"/>
          <p14:tracePt t="75632" x="1752600" y="5187950"/>
          <p14:tracePt t="75639" x="1763713" y="5226050"/>
          <p14:tracePt t="75647" x="1774825" y="5286375"/>
          <p14:tracePt t="75656" x="1774825" y="5362575"/>
          <p14:tracePt t="75663" x="1774825" y="5400675"/>
          <p14:tracePt t="75671" x="1774825" y="5445125"/>
          <p14:tracePt t="75682" x="1774825" y="5483225"/>
          <p14:tracePt t="75687" x="1808163" y="5527675"/>
          <p14:tracePt t="75695" x="1817688" y="5559425"/>
          <p14:tracePt t="75703" x="1835150" y="5576888"/>
          <p14:tracePt t="75715" x="1857375" y="5608638"/>
          <p14:tracePt t="75720" x="1873250" y="5619750"/>
          <p14:tracePt t="75727" x="1895475" y="5619750"/>
          <p14:tracePt t="75737" x="1922463" y="5626100"/>
          <p14:tracePt t="75744" x="1933575" y="5626100"/>
          <p14:tracePt t="75752" x="1955800" y="5626100"/>
          <p14:tracePt t="75759" x="1966913" y="5626100"/>
          <p14:tracePt t="75770" x="1971675" y="5626100"/>
          <p14:tracePt t="75792" x="1982788" y="5626100"/>
          <p14:tracePt t="75800" x="1987550" y="5626100"/>
          <p14:tracePt t="76007" x="1987550" y="5619750"/>
          <p14:tracePt t="76023" x="1987550" y="5608638"/>
          <p14:tracePt t="76032" x="1987550" y="5603875"/>
          <p14:tracePt t="76056" x="1987550" y="5592763"/>
          <p14:tracePt t="76080" x="1987550" y="5586413"/>
          <p14:tracePt t="76151" x="1987550" y="5581650"/>
          <p14:tracePt t="78527" x="1993900" y="5581650"/>
          <p14:tracePt t="78543" x="2005013" y="5581650"/>
          <p14:tracePt t="78553" x="2009775" y="5581650"/>
          <p14:tracePt t="78560" x="2020888" y="5581650"/>
          <p14:tracePt t="78568" x="2027238" y="5570538"/>
          <p14:tracePt t="78576" x="2036763" y="5570538"/>
          <p14:tracePt t="78584" x="2043113" y="5570538"/>
          <p14:tracePt t="78591" x="2058988" y="5565775"/>
          <p14:tracePt t="78600" x="2070100" y="5554663"/>
          <p14:tracePt t="78609" x="2092325" y="5537200"/>
          <p14:tracePt t="78615" x="2136775" y="5537200"/>
          <p14:tracePt t="78623" x="2224088" y="5487988"/>
          <p14:tracePt t="78631" x="2376488" y="5427663"/>
          <p14:tracePt t="78640" x="2590800" y="5357813"/>
          <p14:tracePt t="78647" x="2859088" y="5264150"/>
          <p14:tracePt t="78655" x="2941638" y="5219700"/>
          <p14:tracePt t="78663" x="2973388" y="5176838"/>
          <p14:tracePt t="78671" x="3073400" y="5159375"/>
          <p14:tracePt t="78680" x="3078163" y="5143500"/>
          <p14:tracePt t="78686" x="3078163" y="5138738"/>
          <p14:tracePt t="78719" x="3062288" y="5138738"/>
          <p14:tracePt t="78728" x="3051175" y="5154613"/>
          <p14:tracePt t="78739" x="3006725" y="5165725"/>
          <p14:tracePt t="78744" x="2979738" y="5199063"/>
          <p14:tracePt t="78753" x="2968625" y="5230813"/>
          <p14:tracePt t="78760" x="2957513" y="5237163"/>
          <p14:tracePt t="78769" x="2952750" y="5253038"/>
          <p14:tracePt t="78775" x="2952750" y="5268913"/>
          <p14:tracePt t="78823" x="2952750" y="5264150"/>
          <p14:tracePt t="78831" x="2952750" y="5253038"/>
          <p14:tracePt t="78839" x="2963863" y="5248275"/>
          <p14:tracePt t="78848" x="2963863" y="5237163"/>
          <p14:tracePt t="78855" x="2963863" y="5230813"/>
          <p14:tracePt t="78992" x="2957513" y="5230813"/>
          <p14:tracePt t="79000" x="2952750" y="5230813"/>
          <p14:tracePt t="79007" x="2941638" y="5230813"/>
          <p14:tracePt t="79016" x="2946400" y="5230813"/>
          <p14:tracePt t="79024" x="2935288" y="5253038"/>
          <p14:tracePt t="79031" x="2832100" y="5291138"/>
          <p14:tracePt t="79040" x="2684463" y="5335588"/>
          <p14:tracePt t="79047" x="2535238" y="5362575"/>
          <p14:tracePt t="79056" x="2398713" y="5407025"/>
          <p14:tracePt t="79064" x="2311400" y="5407025"/>
          <p14:tracePt t="79071" x="2262188" y="5427663"/>
          <p14:tracePt t="79079" x="2246313" y="5427663"/>
          <p14:tracePt t="79119" x="2251075" y="5427663"/>
          <p14:tracePt t="79135" x="2251075" y="5418138"/>
          <p14:tracePt t="79152" x="2251075" y="5411788"/>
          <p14:tracePt t="79168" x="2251075" y="5407025"/>
          <p14:tracePt t="79177" x="2239963" y="5407025"/>
          <p14:tracePt t="79183" x="2228850" y="5407025"/>
          <p14:tracePt t="79191" x="2201863" y="5407025"/>
          <p14:tracePt t="79200" x="2197100" y="5407025"/>
          <p14:tracePt t="79271" x="2206625" y="5395913"/>
          <p14:tracePt t="79279" x="2212975" y="5395913"/>
          <p14:tracePt t="79287" x="2228850" y="5389563"/>
          <p14:tracePt t="83527" x="2239963" y="5389563"/>
          <p14:tracePt t="83535" x="2246313" y="5389563"/>
          <p14:tracePt t="83543" x="2255838" y="5389563"/>
          <p14:tracePt t="83552" x="2284413" y="5378450"/>
          <p14:tracePt t="83560" x="2284413" y="5373688"/>
          <p14:tracePt t="83583" x="2278063" y="5373688"/>
          <p14:tracePt t="83591" x="2273300" y="5373688"/>
          <p14:tracePt t="83599" x="2262188" y="5373688"/>
          <p14:tracePt t="83608" x="2255838" y="5373688"/>
          <p14:tracePt t="83615" x="2228850" y="5373688"/>
          <p14:tracePt t="83622" x="2224088" y="5384800"/>
          <p14:tracePt t="83631" x="2201863" y="5384800"/>
          <p14:tracePt t="83639" x="2201863" y="5389563"/>
          <p14:tracePt t="83647" x="2197100" y="5389563"/>
          <p14:tracePt t="83679" x="2206625" y="5389563"/>
          <p14:tracePt t="83687" x="2212975" y="5389563"/>
          <p14:tracePt t="83695" x="2212975" y="5395913"/>
          <p14:tracePt t="83705" x="2239963" y="5395913"/>
          <p14:tracePt t="83711" x="2251075" y="5395913"/>
          <p14:tracePt t="83721" x="2251075" y="5407025"/>
          <p14:tracePt t="83727" x="2255838" y="5407025"/>
          <p14:tracePt t="83738" x="2255838" y="5411788"/>
          <p14:tracePt t="83758" x="2255838" y="5422900"/>
          <p14:tracePt t="83783" x="2255838" y="5427663"/>
          <p14:tracePt t="83791" x="2262188" y="5427663"/>
          <p14:tracePt t="83799" x="2273300" y="5438775"/>
          <p14:tracePt t="83808" x="2278063" y="5438775"/>
          <p14:tracePt t="83815" x="2289175" y="5438775"/>
          <p14:tracePt t="83823" x="2306638" y="5438775"/>
          <p14:tracePt t="83831" x="2322513" y="5438775"/>
          <p14:tracePt t="83839" x="2349500" y="5434013"/>
          <p14:tracePt t="83847" x="2393950" y="5422900"/>
          <p14:tracePt t="83856" x="2454275" y="5411788"/>
          <p14:tracePt t="83864" x="2563813" y="5395913"/>
          <p14:tracePt t="83872" x="2711450" y="5367338"/>
          <p14:tracePt t="83880" x="2897188" y="5351463"/>
          <p14:tracePt t="83888" x="2913063" y="5329238"/>
          <p14:tracePt t="83896" x="3138488" y="5318125"/>
          <p14:tracePt t="83906" x="3460750" y="5257800"/>
          <p14:tracePt t="83911" x="3779838" y="5214938"/>
          <p14:tracePt t="83921" x="4102100" y="5154613"/>
          <p14:tracePt t="83927" x="4419600" y="5116513"/>
          <p14:tracePt t="83936" x="4699000" y="5078413"/>
          <p14:tracePt t="83945" x="4978400" y="5038725"/>
          <p14:tracePt t="83953" x="5224463" y="5006975"/>
          <p14:tracePt t="83961" x="5476875" y="4951413"/>
          <p14:tracePt t="83975" x="5861050" y="4919663"/>
          <p14:tracePt t="83984" x="5975350" y="4891088"/>
          <p14:tracePt t="83991" x="5975350" y="4886325"/>
          <p14:tracePt t="83999" x="6062663" y="4886325"/>
          <p14:tracePt t="84008" x="6172200" y="4886325"/>
          <p14:tracePt t="84015" x="6227763" y="4886325"/>
          <p14:tracePt t="84024" x="6319838" y="4886325"/>
          <p14:tracePt t="84032" x="6375400" y="4886325"/>
          <p14:tracePt t="84039" x="6429375" y="4886325"/>
          <p14:tracePt t="84047" x="6473825" y="4886325"/>
          <p14:tracePt t="84057" x="6529388" y="4886325"/>
          <p14:tracePt t="84063" x="6583363" y="4886325"/>
          <p14:tracePt t="84072" x="6627813" y="4886325"/>
          <p14:tracePt t="84080" x="6665913" y="4886325"/>
          <p14:tracePt t="84088" x="6699250" y="4875213"/>
          <p14:tracePt t="84095" x="6715125" y="4864100"/>
          <p14:tracePt t="84106" x="6748463" y="4852988"/>
          <p14:tracePt t="84112" x="6753225" y="4848225"/>
          <p14:tracePt t="84183" x="6753225" y="4859338"/>
          <p14:tracePt t="84191" x="6753225" y="4864100"/>
          <p14:tracePt t="84207" x="6731000" y="4886325"/>
          <p14:tracePt t="84216" x="6726238" y="4902200"/>
          <p14:tracePt t="84225" x="6704013" y="4902200"/>
          <p14:tracePt t="84232" x="6699250" y="4908550"/>
          <p14:tracePt t="84239" x="6692900" y="4908550"/>
          <p14:tracePt t="84247" x="6681788" y="4908550"/>
          <p14:tracePt t="84263" x="6688138" y="4908550"/>
          <p14:tracePt t="84272" x="6692900" y="4908550"/>
          <p14:tracePt t="84279" x="6708775" y="4908550"/>
          <p14:tracePt t="84288" x="6769100" y="4868863"/>
          <p14:tracePt t="84295" x="6884988" y="4814888"/>
          <p14:tracePt t="84305" x="7054850" y="4738688"/>
          <p14:tracePt t="84312" x="7305675" y="4611688"/>
          <p14:tracePt t="84322" x="7685088" y="4497388"/>
          <p14:tracePt t="84328" x="8094663" y="4360863"/>
          <p14:tracePt t="84337" x="8434388" y="4256088"/>
          <p14:tracePt t="84343" x="8724900" y="4195763"/>
          <p14:tracePt t="84352" x="8769350" y="4184650"/>
          <p14:tracePt t="84361" x="8950325" y="4141788"/>
          <p14:tracePt t="84367" x="9097963" y="4124325"/>
          <p14:tracePt t="84377" x="9245600" y="4113213"/>
          <p14:tracePt t="84384" x="9355138" y="4097338"/>
          <p14:tracePt t="84392" x="9469438" y="4086225"/>
          <p14:tracePt t="84399" x="9563100" y="4086225"/>
          <p14:tracePt t="84408" x="9688513" y="4086225"/>
          <p14:tracePt t="84416" x="9798050" y="4086225"/>
          <p14:tracePt t="84424" x="9925050" y="4086225"/>
          <p14:tracePt t="84430" x="10039350" y="4070350"/>
          <p14:tracePt t="84439" x="10148888" y="4070350"/>
          <p14:tracePt t="84447" x="10258425" y="4052888"/>
          <p14:tracePt t="84456" x="10318750" y="4041775"/>
          <p14:tracePt t="84463" x="10363200" y="4032250"/>
          <p14:tracePt t="84473" x="10390188" y="4021138"/>
          <p14:tracePt t="84527" x="10363200" y="4021138"/>
          <p14:tracePt t="84535" x="10291763" y="4021138"/>
          <p14:tracePt t="84543" x="10204450" y="4021138"/>
          <p14:tracePt t="84552" x="10072688" y="4021138"/>
          <p14:tracePt t="84559" x="9907588" y="4021138"/>
          <p14:tracePt t="84567" x="9677400" y="3987800"/>
          <p14:tracePt t="84576" x="9359900" y="3949700"/>
          <p14:tracePt t="84583" x="9031288" y="3867150"/>
          <p14:tracePt t="84592" x="8731250" y="3790950"/>
          <p14:tracePt t="84599" x="8505825" y="3719513"/>
          <p14:tracePt t="84607" x="8286750" y="3594100"/>
          <p14:tracePt t="84615" x="8259763" y="3511550"/>
          <p14:tracePt t="84626" x="8204200" y="3413125"/>
          <p14:tracePt t="84632" x="8083550" y="3275013"/>
          <p14:tracePt t="84639" x="7962900" y="3154363"/>
          <p14:tracePt t="84647" x="7810500" y="2968625"/>
          <p14:tracePt t="84657" x="7634288" y="2794000"/>
          <p14:tracePt t="84663" x="7300913" y="2568575"/>
          <p14:tracePt t="84671" x="6961188" y="2322513"/>
          <p14:tracePt t="84680" x="6529388" y="2103438"/>
          <p14:tracePt t="84688" x="6069013" y="1911350"/>
          <p14:tracePt t="84695" x="5575300" y="1741488"/>
          <p14:tracePt t="84706" x="5065713" y="1616075"/>
          <p14:tracePt t="84711" x="4584700" y="1495425"/>
          <p14:tracePt t="84720" x="4464050" y="1408113"/>
          <p14:tracePt t="84728" x="4086225" y="1287463"/>
          <p14:tracePt t="84736" x="3630613" y="1122363"/>
          <p14:tracePt t="84745" x="3281363" y="969963"/>
          <p14:tracePt t="84752" x="3001963" y="849313"/>
          <p14:tracePt t="84761" x="2716213" y="706438"/>
          <p14:tracePt t="84767" x="2519363" y="623888"/>
          <p14:tracePt t="84775" x="2360613" y="514350"/>
          <p14:tracePt t="84785" x="2197100" y="438150"/>
          <p14:tracePt t="84791" x="2043113" y="344488"/>
          <p14:tracePt t="84799" x="1873250" y="268288"/>
          <p14:tracePt t="84806" x="1681163" y="207963"/>
          <p14:tracePt t="84815" x="1462088" y="153988"/>
          <p14:tracePt t="84823" x="1446213" y="136525"/>
          <p14:tracePt t="84832" x="1260475" y="93663"/>
          <p14:tracePt t="84840" x="1023938" y="76200"/>
          <p14:tracePt t="84847" x="815975" y="44450"/>
          <p14:tracePt t="84856" x="630238" y="2698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chart&#10;&#10;Description automatically generated">
            <a:extLst>
              <a:ext uri="{FF2B5EF4-FFF2-40B4-BE49-F238E27FC236}">
                <a16:creationId xmlns:a16="http://schemas.microsoft.com/office/drawing/2014/main" id="{953462BD-F176-4D47-87A7-AB2FDF59D515}"/>
              </a:ext>
            </a:extLst>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289560" y="4754880"/>
            <a:ext cx="5502151" cy="1852220"/>
          </a:xfrm>
          <a:prstGeom prst="rect">
            <a:avLst/>
          </a:prstGeom>
        </p:spPr>
      </p:pic>
      <p:sp>
        <p:nvSpPr>
          <p:cNvPr id="2" name="Title 1">
            <a:extLst>
              <a:ext uri="{FF2B5EF4-FFF2-40B4-BE49-F238E27FC236}">
                <a16:creationId xmlns:a16="http://schemas.microsoft.com/office/drawing/2014/main" id="{DB3EDE9E-7BF8-4476-84A8-1D33851253D7}"/>
              </a:ext>
            </a:extLst>
          </p:cNvPr>
          <p:cNvSpPr>
            <a:spLocks noGrp="1"/>
          </p:cNvSpPr>
          <p:nvPr>
            <p:ph type="title"/>
          </p:nvPr>
        </p:nvSpPr>
        <p:spPr>
          <a:xfrm>
            <a:off x="5196840" y="1207625"/>
            <a:ext cx="6818107" cy="811676"/>
          </a:xfrm>
        </p:spPr>
        <p:txBody>
          <a:bodyPr>
            <a:noAutofit/>
          </a:bodyPr>
          <a:lstStyle/>
          <a:p>
            <a:r>
              <a:rPr lang="en-US" sz="2100" dirty="0">
                <a:latin typeface="Arial" panose="020B0604020202020204" pitchFamily="34" charset="0"/>
                <a:cs typeface="Arial" panose="020B0604020202020204" pitchFamily="34" charset="0"/>
              </a:rPr>
              <a:t>The video recording is trimmed to the event, and comments made right after it. Equipment used is below.</a:t>
            </a:r>
          </a:p>
        </p:txBody>
      </p:sp>
      <p:sp>
        <p:nvSpPr>
          <p:cNvPr id="3" name="TextBox 2">
            <a:extLst>
              <a:ext uri="{FF2B5EF4-FFF2-40B4-BE49-F238E27FC236}">
                <a16:creationId xmlns:a16="http://schemas.microsoft.com/office/drawing/2014/main" id="{CE262961-8F44-4A96-90F8-34941E936A18}"/>
              </a:ext>
            </a:extLst>
          </p:cNvPr>
          <p:cNvSpPr txBox="1"/>
          <p:nvPr/>
        </p:nvSpPr>
        <p:spPr>
          <a:xfrm>
            <a:off x="289560" y="165652"/>
            <a:ext cx="12250919"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Richard Nolthenius’ Video Recording of the July 29</a:t>
            </a:r>
            <a:r>
              <a:rPr lang="en-US" sz="2800" baseline="30000" dirty="0">
                <a:latin typeface="Arial" panose="020B0604020202020204" pitchFamily="34" charset="0"/>
                <a:cs typeface="Arial" panose="020B0604020202020204" pitchFamily="34" charset="0"/>
              </a:rPr>
              <a:t>th</a:t>
            </a:r>
            <a:r>
              <a:rPr lang="en-US" sz="2800" dirty="0">
                <a:latin typeface="Arial" panose="020B0604020202020204" pitchFamily="34" charset="0"/>
                <a:cs typeface="Arial" panose="020B0604020202020204" pitchFamily="34" charset="0"/>
              </a:rPr>
              <a:t> Occultation by Phaethon at Line A31, Carrizo Plain, California</a:t>
            </a:r>
          </a:p>
        </p:txBody>
      </p:sp>
      <p:pic>
        <p:nvPicPr>
          <p:cNvPr id="10" name="Picture 9" descr="A picture containing sitting, table, small, tripod&#10;&#10;Description automatically generated">
            <a:extLst>
              <a:ext uri="{FF2B5EF4-FFF2-40B4-BE49-F238E27FC236}">
                <a16:creationId xmlns:a16="http://schemas.microsoft.com/office/drawing/2014/main" id="{AF374217-C019-4F07-A447-284651599B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4089" y="2096212"/>
            <a:ext cx="5502151" cy="4609390"/>
          </a:xfrm>
          <a:prstGeom prst="rect">
            <a:avLst/>
          </a:prstGeom>
        </p:spPr>
      </p:pic>
      <p:sp>
        <p:nvSpPr>
          <p:cNvPr id="7" name="TextBox 6">
            <a:extLst>
              <a:ext uri="{FF2B5EF4-FFF2-40B4-BE49-F238E27FC236}">
                <a16:creationId xmlns:a16="http://schemas.microsoft.com/office/drawing/2014/main" id="{BE261714-321A-46B6-B79C-C82647216A58}"/>
              </a:ext>
            </a:extLst>
          </p:cNvPr>
          <p:cNvSpPr txBox="1"/>
          <p:nvPr/>
        </p:nvSpPr>
        <p:spPr>
          <a:xfrm>
            <a:off x="2970028" y="5367528"/>
            <a:ext cx="2897884" cy="1046440"/>
          </a:xfrm>
          <a:prstGeom prst="rect">
            <a:avLst/>
          </a:prstGeom>
          <a:noFill/>
        </p:spPr>
        <p:txBody>
          <a:bodyPr wrap="square" rtlCol="0">
            <a:spAutoFit/>
          </a:bodyPr>
          <a:lstStyle/>
          <a:p>
            <a:r>
              <a:rPr lang="en-US" sz="2000" b="1" dirty="0"/>
              <a:t>R. Nolthenius Track A31</a:t>
            </a:r>
          </a:p>
          <a:p>
            <a:endParaRPr lang="en-US" sz="2000" b="1" dirty="0"/>
          </a:p>
          <a:p>
            <a:r>
              <a:rPr lang="en-US" sz="2200" b="1" dirty="0"/>
              <a:t>Occultation Light Curve</a:t>
            </a:r>
          </a:p>
        </p:txBody>
      </p:sp>
      <p:sp>
        <p:nvSpPr>
          <p:cNvPr id="9" name="TextBox 8">
            <a:extLst>
              <a:ext uri="{FF2B5EF4-FFF2-40B4-BE49-F238E27FC236}">
                <a16:creationId xmlns:a16="http://schemas.microsoft.com/office/drawing/2014/main" id="{3B5F1212-C6F8-40CB-91B1-EB362955E475}"/>
              </a:ext>
            </a:extLst>
          </p:cNvPr>
          <p:cNvSpPr txBox="1"/>
          <p:nvPr/>
        </p:nvSpPr>
        <p:spPr>
          <a:xfrm>
            <a:off x="2194560" y="5394960"/>
            <a:ext cx="806631" cy="707886"/>
          </a:xfrm>
          <a:prstGeom prst="rect">
            <a:avLst/>
          </a:prstGeom>
          <a:noFill/>
        </p:spPr>
        <p:txBody>
          <a:bodyPr wrap="none" rtlCol="0">
            <a:spAutoFit/>
          </a:bodyPr>
          <a:lstStyle/>
          <a:p>
            <a:r>
              <a:rPr lang="en-US" sz="2000" b="1" dirty="0"/>
              <a:t>0.49s</a:t>
            </a:r>
          </a:p>
          <a:p>
            <a:r>
              <a:rPr lang="en-US" sz="2000" b="1" dirty="0">
                <a:sym typeface="Symbol" panose="05050102010706020507" pitchFamily="18" charset="2"/>
              </a:rPr>
              <a:t>  </a:t>
            </a:r>
            <a:endParaRPr lang="en-US" sz="2000" b="1" dirty="0"/>
          </a:p>
        </p:txBody>
      </p:sp>
      <p:sp>
        <p:nvSpPr>
          <p:cNvPr id="12" name="TextBox 11">
            <a:extLst>
              <a:ext uri="{FF2B5EF4-FFF2-40B4-BE49-F238E27FC236}">
                <a16:creationId xmlns:a16="http://schemas.microsoft.com/office/drawing/2014/main" id="{256C1F3B-CBDC-4F83-A106-C0B2B5D78086}"/>
              </a:ext>
            </a:extLst>
          </p:cNvPr>
          <p:cNvSpPr txBox="1"/>
          <p:nvPr/>
        </p:nvSpPr>
        <p:spPr>
          <a:xfrm>
            <a:off x="8123275" y="2103120"/>
            <a:ext cx="3771544" cy="923330"/>
          </a:xfrm>
          <a:prstGeom prst="rect">
            <a:avLst/>
          </a:prstGeom>
          <a:noFill/>
        </p:spPr>
        <p:txBody>
          <a:bodyPr wrap="square" rtlCol="0">
            <a:spAutoFit/>
          </a:bodyPr>
          <a:lstStyle/>
          <a:p>
            <a:r>
              <a:rPr lang="en-US" b="1" dirty="0">
                <a:solidFill>
                  <a:srgbClr val="FFFF00"/>
                </a:solidFill>
                <a:sym typeface="Symbol" panose="05050102010706020507" pitchFamily="18" charset="2"/>
              </a:rPr>
              <a:t> </a:t>
            </a:r>
            <a:r>
              <a:rPr lang="en-US" b="1" dirty="0">
                <a:solidFill>
                  <a:srgbClr val="FFFF00"/>
                </a:solidFill>
              </a:rPr>
              <a:t>8-in. Schmidt-Cassegrain Telescope</a:t>
            </a:r>
          </a:p>
          <a:p>
            <a:endParaRPr lang="en-US" b="1" dirty="0">
              <a:solidFill>
                <a:srgbClr val="FFFF00"/>
              </a:solidFill>
            </a:endParaRPr>
          </a:p>
          <a:p>
            <a:r>
              <a:rPr lang="en-US" b="1" dirty="0">
                <a:solidFill>
                  <a:srgbClr val="FFFF00"/>
                </a:solidFill>
              </a:rPr>
              <a:t>Watec 910HX video camera</a:t>
            </a:r>
          </a:p>
        </p:txBody>
      </p:sp>
      <p:cxnSp>
        <p:nvCxnSpPr>
          <p:cNvPr id="14" name="Straight Arrow Connector 13">
            <a:extLst>
              <a:ext uri="{FF2B5EF4-FFF2-40B4-BE49-F238E27FC236}">
                <a16:creationId xmlns:a16="http://schemas.microsoft.com/office/drawing/2014/main" id="{DD9C9396-CABC-4235-AAE1-29E357BF0AB0}"/>
              </a:ext>
            </a:extLst>
          </p:cNvPr>
          <p:cNvCxnSpPr>
            <a:cxnSpLocks/>
          </p:cNvCxnSpPr>
          <p:nvPr/>
        </p:nvCxnSpPr>
        <p:spPr>
          <a:xfrm flipH="1" flipV="1">
            <a:off x="7442791" y="2693581"/>
            <a:ext cx="737191" cy="113415"/>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41FF404-D7AA-4E93-BBE8-671454E0E281}"/>
              </a:ext>
            </a:extLst>
          </p:cNvPr>
          <p:cNvSpPr txBox="1"/>
          <p:nvPr/>
        </p:nvSpPr>
        <p:spPr>
          <a:xfrm>
            <a:off x="9418320" y="5394960"/>
            <a:ext cx="2477730" cy="923330"/>
          </a:xfrm>
          <a:prstGeom prst="rect">
            <a:avLst/>
          </a:prstGeom>
          <a:noFill/>
        </p:spPr>
        <p:txBody>
          <a:bodyPr wrap="none" rtlCol="0">
            <a:spAutoFit/>
          </a:bodyPr>
          <a:lstStyle/>
          <a:p>
            <a:r>
              <a:rPr lang="en-US" b="1" dirty="0"/>
              <a:t>Box with Canon cam-</a:t>
            </a:r>
          </a:p>
          <a:p>
            <a:r>
              <a:rPr lang="en-US" b="1" dirty="0"/>
              <a:t>corder, IOTA Video Time</a:t>
            </a:r>
          </a:p>
          <a:p>
            <a:r>
              <a:rPr lang="en-US" b="1" dirty="0"/>
              <a:t>Inserter, and batteries</a:t>
            </a:r>
          </a:p>
        </p:txBody>
      </p:sp>
      <p:sp>
        <p:nvSpPr>
          <p:cNvPr id="4" name="TextBox 3">
            <a:extLst>
              <a:ext uri="{FF2B5EF4-FFF2-40B4-BE49-F238E27FC236}">
                <a16:creationId xmlns:a16="http://schemas.microsoft.com/office/drawing/2014/main" id="{029EF531-243A-4D47-9DB0-D6A8DA4C683F}"/>
              </a:ext>
            </a:extLst>
          </p:cNvPr>
          <p:cNvSpPr txBox="1"/>
          <p:nvPr/>
        </p:nvSpPr>
        <p:spPr>
          <a:xfrm>
            <a:off x="-91440" y="6570785"/>
            <a:ext cx="14304487" cy="369332"/>
          </a:xfrm>
          <a:prstGeom prst="rect">
            <a:avLst/>
          </a:prstGeom>
          <a:noFill/>
        </p:spPr>
        <p:txBody>
          <a:bodyPr wrap="square" rtlCol="0">
            <a:spAutoFit/>
          </a:bodyPr>
          <a:lstStyle/>
          <a:p>
            <a:r>
              <a:rPr lang="en-US" b="1" dirty="0"/>
              <a:t> A page about Nolthenius’ observation is at https://www.dr-ricknolthenius.com/events/20190729Phaethon/index.html</a:t>
            </a:r>
          </a:p>
        </p:txBody>
      </p:sp>
      <p:pic>
        <p:nvPicPr>
          <p:cNvPr id="11" name="20190729Phaethon-RNcompNoSlo">
            <a:hlinkClick r:id="" action="ppaction://media"/>
            <a:extLst>
              <a:ext uri="{FF2B5EF4-FFF2-40B4-BE49-F238E27FC236}">
                <a16:creationId xmlns:a16="http://schemas.microsoft.com/office/drawing/2014/main" id="{00C16E79-3356-4A38-8DD8-6CABC312B112}"/>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0" y="1372254"/>
            <a:ext cx="5135562" cy="2743200"/>
          </a:xfrm>
          <a:prstGeom prst="rect">
            <a:avLst/>
          </a:prstGeom>
        </p:spPr>
      </p:pic>
      <p:sp>
        <p:nvSpPr>
          <p:cNvPr id="8" name="TextBox 7">
            <a:extLst>
              <a:ext uri="{FF2B5EF4-FFF2-40B4-BE49-F238E27FC236}">
                <a16:creationId xmlns:a16="http://schemas.microsoft.com/office/drawing/2014/main" id="{D1217079-B1A9-4520-95D9-741CDD29D2FB}"/>
              </a:ext>
            </a:extLst>
          </p:cNvPr>
          <p:cNvSpPr txBox="1"/>
          <p:nvPr/>
        </p:nvSpPr>
        <p:spPr>
          <a:xfrm>
            <a:off x="0" y="4206240"/>
            <a:ext cx="6116418" cy="646331"/>
          </a:xfrm>
          <a:prstGeom prst="rect">
            <a:avLst/>
          </a:prstGeom>
          <a:noFill/>
        </p:spPr>
        <p:txBody>
          <a:bodyPr wrap="none" rtlCol="0">
            <a:spAutoFit/>
          </a:bodyPr>
          <a:lstStyle/>
          <a:p>
            <a:r>
              <a:rPr lang="en-US" dirty="0"/>
              <a:t>Phaethon’s velocity was 10.8 km/s, so times the 0.49s duration </a:t>
            </a:r>
          </a:p>
          <a:p>
            <a:r>
              <a:rPr lang="en-US" dirty="0"/>
              <a:t>gives 5.3 km or 3.3 miles for the chord length.</a:t>
            </a:r>
          </a:p>
        </p:txBody>
      </p:sp>
      <p:sp>
        <p:nvSpPr>
          <p:cNvPr id="15" name="TextBox 14">
            <a:extLst>
              <a:ext uri="{FF2B5EF4-FFF2-40B4-BE49-F238E27FC236}">
                <a16:creationId xmlns:a16="http://schemas.microsoft.com/office/drawing/2014/main" id="{354D9BC5-65A9-4A2F-98E8-3374ACE6697B}"/>
              </a:ext>
            </a:extLst>
          </p:cNvPr>
          <p:cNvSpPr txBox="1"/>
          <p:nvPr/>
        </p:nvSpPr>
        <p:spPr>
          <a:xfrm>
            <a:off x="11826240" y="6413968"/>
            <a:ext cx="340158" cy="461665"/>
          </a:xfrm>
          <a:prstGeom prst="rect">
            <a:avLst/>
          </a:prstGeom>
          <a:noFill/>
        </p:spPr>
        <p:txBody>
          <a:bodyPr wrap="none" rtlCol="0">
            <a:spAutoFit/>
          </a:bodyPr>
          <a:lstStyle/>
          <a:p>
            <a:r>
              <a:rPr lang="en-US" sz="2400" b="1" dirty="0"/>
              <a:t>5</a:t>
            </a:r>
          </a:p>
        </p:txBody>
      </p:sp>
      <p:sp>
        <p:nvSpPr>
          <p:cNvPr id="5" name="TextBox 4">
            <a:extLst>
              <a:ext uri="{FF2B5EF4-FFF2-40B4-BE49-F238E27FC236}">
                <a16:creationId xmlns:a16="http://schemas.microsoft.com/office/drawing/2014/main" id="{34E6EC28-6A65-47A8-9583-1EFF3C4AA1D5}"/>
              </a:ext>
            </a:extLst>
          </p:cNvPr>
          <p:cNvSpPr txBox="1"/>
          <p:nvPr/>
        </p:nvSpPr>
        <p:spPr>
          <a:xfrm>
            <a:off x="289560" y="1060450"/>
            <a:ext cx="8171532" cy="369332"/>
          </a:xfrm>
          <a:prstGeom prst="rect">
            <a:avLst/>
          </a:prstGeom>
          <a:noFill/>
        </p:spPr>
        <p:txBody>
          <a:bodyPr wrap="none" rtlCol="0">
            <a:spAutoFit/>
          </a:bodyPr>
          <a:lstStyle/>
          <a:p>
            <a:r>
              <a:rPr lang="en-US" dirty="0"/>
              <a:t>This video is posted at http://iota.jhuapl.edu/20190729Phaethon-RNcompNoSlo.mp4</a:t>
            </a:r>
          </a:p>
        </p:txBody>
      </p:sp>
      <p:pic>
        <p:nvPicPr>
          <p:cNvPr id="21" name="Audio 20">
            <a:hlinkClick r:id="" action="ppaction://media"/>
            <a:extLst>
              <a:ext uri="{FF2B5EF4-FFF2-40B4-BE49-F238E27FC236}">
                <a16:creationId xmlns:a16="http://schemas.microsoft.com/office/drawing/2014/main" id="{BD8A335B-641A-4C0E-8656-8CE604BD283F}"/>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2326367176"/>
      </p:ext>
    </p:extLst>
  </p:cSld>
  <p:clrMapOvr>
    <a:masterClrMapping/>
  </p:clrMapOvr>
  <mc:AlternateContent xmlns:mc="http://schemas.openxmlformats.org/markup-compatibility/2006" xmlns:p14="http://schemas.microsoft.com/office/powerpoint/2010/main">
    <mc:Choice Requires="p14">
      <p:transition spd="slow" p14:dur="2000" advTm="47281"/>
    </mc:Choice>
    <mc:Fallback xmlns="">
      <p:transition spd="slow" advTm="47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9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audio isNarration="1">
              <p:cMediaNode vol="80000" showWhenStopped="0">
                <p:cTn id="17" fill="hold" display="0">
                  <p:stCondLst>
                    <p:cond delay="indefinite"/>
                  </p:stCondLst>
                  <p:endCondLst>
                    <p:cond evt="onStopAudio" delay="0">
                      <p:tgtEl>
                        <p:sldTgt/>
                      </p:tgtEl>
                    </p:cond>
                  </p:endCondLst>
                </p:cTn>
                <p:tgtEl>
                  <p:spTgt spid="21"/>
                </p:tgtEl>
              </p:cMediaNode>
            </p:audio>
          </p:childTnLst>
        </p:cTn>
      </p:par>
    </p:tnLst>
  </p:timing>
  <p:extLst>
    <p:ext uri="{E180D4A7-C9FB-4DFB-919C-405C955672EB}">
      <p14:showEvtLst xmlns:p14="http://schemas.microsoft.com/office/powerpoint/2010/main">
        <p14:playEvt time="7529" objId="11"/>
        <p14:triggerEvt type="onClick" time="7530" objId="11"/>
        <p14:stopEvt time="31597" objId="11"/>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886089A9-B119-4379-B61B-D445115E6048}"/>
              </a:ext>
            </a:extLst>
          </p:cNvPr>
          <p:cNvSpPr>
            <a:spLocks noGrp="1" noChangeArrowheads="1"/>
          </p:cNvSpPr>
          <p:nvPr>
            <p:ph type="title"/>
          </p:nvPr>
        </p:nvSpPr>
        <p:spPr>
          <a:xfrm>
            <a:off x="0" y="9556"/>
            <a:ext cx="12191999" cy="492653"/>
          </a:xfrm>
        </p:spPr>
        <p:txBody>
          <a:bodyPr>
            <a:noAutofit/>
          </a:bodyPr>
          <a:lstStyle/>
          <a:p>
            <a:r>
              <a:rPr lang="en-US" altLang="en-US" sz="2400" b="1" dirty="0">
                <a:solidFill>
                  <a:srgbClr val="000000"/>
                </a:solidFill>
                <a:latin typeface="Arial" panose="020B0604020202020204" pitchFamily="34" charset="0"/>
                <a:cs typeface="Arial" panose="020B0604020202020204" pitchFamily="34" charset="0"/>
              </a:rPr>
              <a:t>SKY PLANE PLOTS OF THE OBSERVATIONS OF THE 2019 JULY 29 OCCULTATION </a:t>
            </a:r>
            <a:endParaRPr lang="en-US" altLang="en-US" sz="2400" dirty="0">
              <a:latin typeface="Arial" panose="020B0604020202020204" pitchFamily="34" charset="0"/>
              <a:cs typeface="Arial" panose="020B0604020202020204" pitchFamily="34" charset="0"/>
            </a:endParaRPr>
          </a:p>
        </p:txBody>
      </p:sp>
      <p:sp>
        <p:nvSpPr>
          <p:cNvPr id="8195" name="Content Placeholder 2">
            <a:extLst>
              <a:ext uri="{FF2B5EF4-FFF2-40B4-BE49-F238E27FC236}">
                <a16:creationId xmlns:a16="http://schemas.microsoft.com/office/drawing/2014/main" id="{8ED1BB63-91DA-4849-A178-D3B56AC61A78}"/>
              </a:ext>
            </a:extLst>
          </p:cNvPr>
          <p:cNvSpPr>
            <a:spLocks noGrp="1" noChangeArrowheads="1"/>
          </p:cNvSpPr>
          <p:nvPr>
            <p:ph idx="1"/>
          </p:nvPr>
        </p:nvSpPr>
        <p:spPr>
          <a:xfrm>
            <a:off x="375685" y="502209"/>
            <a:ext cx="11380886" cy="1525611"/>
          </a:xfrm>
        </p:spPr>
        <p:txBody>
          <a:bodyPr>
            <a:noAutofit/>
          </a:bodyPr>
          <a:lstStyle/>
          <a:p>
            <a:pPr marL="0" indent="0">
              <a:buNone/>
            </a:pPr>
            <a:r>
              <a:rPr lang="en-US" altLang="en-US" sz="1900" b="1" dirty="0"/>
              <a:t>The left panel shows the lines in the sky plane at Phaethon for all 52 stations from which the star was recorded during the expected time. Although observations from 71 lines were planned, several sites were found to be unsuitable when observers arrived there, and equipment failures plagued some of the stations. </a:t>
            </a:r>
          </a:p>
          <a:p>
            <a:pPr marL="0" indent="0">
              <a:buNone/>
            </a:pPr>
            <a:r>
              <a:rPr lang="en-US" altLang="en-US" sz="1900" b="1" dirty="0"/>
              <a:t>Most stations had no occultation; the panel on the right shows in more detail the lines for the six stations that had an occultation. The recordings were all accurately time-stamped with GPS receivers.</a:t>
            </a:r>
          </a:p>
        </p:txBody>
      </p:sp>
      <p:pic>
        <p:nvPicPr>
          <p:cNvPr id="6" name="Picture 5" descr="A picture containing background pattern&#10;&#10;Description automatically generated">
            <a:extLst>
              <a:ext uri="{FF2B5EF4-FFF2-40B4-BE49-F238E27FC236}">
                <a16:creationId xmlns:a16="http://schemas.microsoft.com/office/drawing/2014/main" id="{B0D6AC2C-E83E-4C43-B8C5-A1AC1BC328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534" y="2104022"/>
            <a:ext cx="4221272" cy="4621072"/>
          </a:xfrm>
          <a:prstGeom prst="rect">
            <a:avLst/>
          </a:prstGeom>
        </p:spPr>
      </p:pic>
      <p:sp>
        <p:nvSpPr>
          <p:cNvPr id="7" name="TextBox 6">
            <a:extLst>
              <a:ext uri="{FF2B5EF4-FFF2-40B4-BE49-F238E27FC236}">
                <a16:creationId xmlns:a16="http://schemas.microsoft.com/office/drawing/2014/main" id="{0B015EE2-A724-4375-821D-2D1243B1AAF6}"/>
              </a:ext>
            </a:extLst>
          </p:cNvPr>
          <p:cNvSpPr txBox="1"/>
          <p:nvPr/>
        </p:nvSpPr>
        <p:spPr>
          <a:xfrm>
            <a:off x="1828800" y="2651760"/>
            <a:ext cx="3097530" cy="646331"/>
          </a:xfrm>
          <a:prstGeom prst="rect">
            <a:avLst/>
          </a:prstGeom>
          <a:noFill/>
        </p:spPr>
        <p:txBody>
          <a:bodyPr wrap="square" rtlCol="0">
            <a:spAutoFit/>
          </a:bodyPr>
          <a:lstStyle/>
          <a:p>
            <a:r>
              <a:rPr lang="en-US" dirty="0">
                <a:solidFill>
                  <a:srgbClr val="FFFF00"/>
                </a:solidFill>
              </a:rPr>
              <a:t>Observer lines plotted on the</a:t>
            </a:r>
          </a:p>
          <a:p>
            <a:r>
              <a:rPr lang="en-US" dirty="0">
                <a:solidFill>
                  <a:srgbClr val="FFFF00"/>
                </a:solidFill>
              </a:rPr>
              <a:t>Plane of the sky at Phaethon</a:t>
            </a:r>
          </a:p>
        </p:txBody>
      </p:sp>
      <p:pic>
        <p:nvPicPr>
          <p:cNvPr id="9" name="Picture 8" descr="A picture containing chain, swing, holding, purple&#10;&#10;Description automatically generated">
            <a:extLst>
              <a:ext uri="{FF2B5EF4-FFF2-40B4-BE49-F238E27FC236}">
                <a16:creationId xmlns:a16="http://schemas.microsoft.com/office/drawing/2014/main" id="{5ECA29D8-1C01-4738-9CF0-7003A9A091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3634" y="2197395"/>
            <a:ext cx="4664561" cy="4451497"/>
          </a:xfrm>
          <a:prstGeom prst="rect">
            <a:avLst/>
          </a:prstGeom>
        </p:spPr>
      </p:pic>
      <p:sp>
        <p:nvSpPr>
          <p:cNvPr id="10" name="TextBox 9">
            <a:extLst>
              <a:ext uri="{FF2B5EF4-FFF2-40B4-BE49-F238E27FC236}">
                <a16:creationId xmlns:a16="http://schemas.microsoft.com/office/drawing/2014/main" id="{3524D84D-B9AC-41DD-B15F-4C0941F67B18}"/>
              </a:ext>
            </a:extLst>
          </p:cNvPr>
          <p:cNvSpPr txBox="1"/>
          <p:nvPr/>
        </p:nvSpPr>
        <p:spPr>
          <a:xfrm>
            <a:off x="7223760" y="4754880"/>
            <a:ext cx="3150671" cy="646331"/>
          </a:xfrm>
          <a:prstGeom prst="rect">
            <a:avLst/>
          </a:prstGeom>
          <a:noFill/>
        </p:spPr>
        <p:txBody>
          <a:bodyPr wrap="none" rtlCol="0">
            <a:spAutoFit/>
          </a:bodyPr>
          <a:lstStyle/>
          <a:p>
            <a:r>
              <a:rPr lang="en-US" dirty="0">
                <a:solidFill>
                  <a:srgbClr val="FFFF00"/>
                </a:solidFill>
              </a:rPr>
              <a:t>Positive chords fitted to the</a:t>
            </a:r>
          </a:p>
          <a:p>
            <a:r>
              <a:rPr lang="en-US" dirty="0">
                <a:solidFill>
                  <a:srgbClr val="FFFF00"/>
                </a:solidFill>
              </a:rPr>
              <a:t>radar shape model of Phaethon</a:t>
            </a:r>
          </a:p>
        </p:txBody>
      </p:sp>
      <p:cxnSp>
        <p:nvCxnSpPr>
          <p:cNvPr id="14" name="Straight Connector 13">
            <a:extLst>
              <a:ext uri="{FF2B5EF4-FFF2-40B4-BE49-F238E27FC236}">
                <a16:creationId xmlns:a16="http://schemas.microsoft.com/office/drawing/2014/main" id="{2FC416C2-C8C2-48B3-BB10-D344CB5D6CE2}"/>
              </a:ext>
            </a:extLst>
          </p:cNvPr>
          <p:cNvCxnSpPr>
            <a:cxnSpLocks/>
          </p:cNvCxnSpPr>
          <p:nvPr/>
        </p:nvCxnSpPr>
        <p:spPr>
          <a:xfrm flipV="1">
            <a:off x="3027590" y="2197395"/>
            <a:ext cx="3516044" cy="2367720"/>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787DD6-53D9-431C-B966-EAF8D3C7A6D9}"/>
              </a:ext>
            </a:extLst>
          </p:cNvPr>
          <p:cNvCxnSpPr>
            <a:cxnSpLocks/>
          </p:cNvCxnSpPr>
          <p:nvPr/>
        </p:nvCxnSpPr>
        <p:spPr>
          <a:xfrm>
            <a:off x="2953512" y="5401845"/>
            <a:ext cx="3590122" cy="1247047"/>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8FA2B1F-E0B2-4FA1-93E0-0A6C96924E3B}"/>
              </a:ext>
            </a:extLst>
          </p:cNvPr>
          <p:cNvSpPr>
            <a:spLocks noChangeAspect="1"/>
          </p:cNvSpPr>
          <p:nvPr/>
        </p:nvSpPr>
        <p:spPr>
          <a:xfrm>
            <a:off x="2953512" y="4572000"/>
            <a:ext cx="822960" cy="82296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1B7B3C5-8F8C-49DC-9AB1-E898268CFB9C}"/>
              </a:ext>
            </a:extLst>
          </p:cNvPr>
          <p:cNvSpPr txBox="1"/>
          <p:nvPr/>
        </p:nvSpPr>
        <p:spPr>
          <a:xfrm>
            <a:off x="11695814" y="6436242"/>
            <a:ext cx="340158" cy="461665"/>
          </a:xfrm>
          <a:prstGeom prst="rect">
            <a:avLst/>
          </a:prstGeom>
          <a:noFill/>
        </p:spPr>
        <p:txBody>
          <a:bodyPr wrap="none" rtlCol="0">
            <a:spAutoFit/>
          </a:bodyPr>
          <a:lstStyle/>
          <a:p>
            <a:r>
              <a:rPr lang="en-US" sz="2400" b="1" dirty="0"/>
              <a:t>6</a:t>
            </a:r>
          </a:p>
        </p:txBody>
      </p:sp>
      <p:pic>
        <p:nvPicPr>
          <p:cNvPr id="5" name="Audio 4">
            <a:hlinkClick r:id="" action="ppaction://media"/>
            <a:extLst>
              <a:ext uri="{FF2B5EF4-FFF2-40B4-BE49-F238E27FC236}">
                <a16:creationId xmlns:a16="http://schemas.microsoft.com/office/drawing/2014/main" id="{961CE126-FD59-4E43-AD0B-31AAB374D4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982020545"/>
      </p:ext>
    </p:extLst>
  </p:cSld>
  <p:clrMapOvr>
    <a:masterClrMapping/>
  </p:clrMapOvr>
  <mc:AlternateContent xmlns:mc="http://schemas.openxmlformats.org/markup-compatibility/2006" xmlns:p14="http://schemas.microsoft.com/office/powerpoint/2010/main">
    <mc:Choice Requires="p14">
      <p:transition spd="slow" p14:dur="2000" advTm="31866"/>
    </mc:Choice>
    <mc:Fallback xmlns="">
      <p:transition spd="slow" advTm="31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596" x="1703388" y="4332288"/>
          <p14:tracePt t="679" x="1817688" y="4354513"/>
          <p14:tracePt t="682" x="1862138" y="4381500"/>
          <p14:tracePt t="689" x="1889125" y="4381500"/>
          <p14:tracePt t="698" x="1911350" y="4387850"/>
          <p14:tracePt t="834" x="1917700" y="4387850"/>
          <p14:tracePt t="842" x="1927225" y="4387850"/>
          <p14:tracePt t="850" x="1933575" y="4387850"/>
          <p14:tracePt t="859" x="1944688" y="4387850"/>
          <p14:tracePt t="874" x="1949450" y="4387850"/>
          <p14:tracePt t="883" x="1955800" y="4387850"/>
          <p14:tracePt t="890" x="1966913" y="4387850"/>
          <p14:tracePt t="907" x="1971675" y="4387850"/>
          <p14:tracePt t="922" x="1982788" y="4387850"/>
          <p14:tracePt t="932" x="1998663" y="4387850"/>
          <p14:tracePt t="937" x="2016125" y="4387850"/>
          <p14:tracePt t="947" x="2070100" y="4387850"/>
          <p14:tracePt t="955" x="2146300" y="4376738"/>
          <p14:tracePt t="963" x="2255838" y="4360863"/>
          <p14:tracePt t="970" x="2387600" y="4360863"/>
          <p14:tracePt t="981" x="2530475" y="4343400"/>
          <p14:tracePt t="986" x="2640013" y="4343400"/>
          <p14:tracePt t="994" x="2700338" y="4343400"/>
          <p14:tracePt t="1026" x="2693988" y="4343400"/>
          <p14:tracePt t="1034" x="2689225" y="4343400"/>
          <p14:tracePt t="1041" x="2684463" y="4343400"/>
          <p14:tracePt t="1066" x="2684463" y="4349750"/>
          <p14:tracePt t="1106" x="2684463" y="4354513"/>
          <p14:tracePt t="1122" x="2689225" y="4354513"/>
          <p14:tracePt t="1211" x="2689225" y="4365625"/>
          <p14:tracePt t="1218" x="2689225" y="4370388"/>
          <p14:tracePt t="5066" x="2684463" y="4370388"/>
          <p14:tracePt t="9514" x="2689225" y="4370388"/>
          <p14:tracePt t="9522" x="2700338" y="4370388"/>
          <p14:tracePt t="9531" x="2705100" y="4360863"/>
          <p14:tracePt t="9538" x="2705100" y="4354513"/>
          <p14:tracePt t="9578" x="2716213" y="4354513"/>
          <p14:tracePt t="9586" x="2722563" y="4354513"/>
          <p14:tracePt t="9594" x="2722563" y="4343400"/>
          <p14:tracePt t="9618" x="2722563" y="4338638"/>
          <p14:tracePt t="9626" x="2705100" y="4338638"/>
          <p14:tracePt t="9634" x="2705100" y="4327525"/>
          <p14:tracePt t="9642" x="2705100" y="4321175"/>
          <p14:tracePt t="9649" x="2711450" y="4321175"/>
          <p14:tracePt t="9658" x="2722563" y="4316413"/>
          <p14:tracePt t="9714" x="2727325" y="4316413"/>
          <p14:tracePt t="9722" x="2738438" y="4316413"/>
          <p14:tracePt t="9731" x="2754313" y="4316413"/>
          <p14:tracePt t="9739" x="2809875" y="4316413"/>
          <p14:tracePt t="9746" x="2847975" y="4316413"/>
          <p14:tracePt t="9754" x="2892425" y="4316413"/>
          <p14:tracePt t="9764" x="2930525" y="4316413"/>
          <p14:tracePt t="9771" x="2957513" y="4316413"/>
          <p14:tracePt t="9779" x="2968625" y="4316413"/>
          <p14:tracePt t="9787" x="2973388" y="4316413"/>
          <p14:tracePt t="9826" x="2973388" y="4305300"/>
          <p14:tracePt t="9842" x="2973388" y="4300538"/>
          <p14:tracePt t="9946" x="2973388" y="4289425"/>
          <p14:tracePt t="9954" x="2963863" y="4289425"/>
          <p14:tracePt t="9963" x="2963863" y="4283075"/>
          <p14:tracePt t="9971" x="2979738" y="4271963"/>
          <p14:tracePt t="9978" x="3006725" y="4256088"/>
          <p14:tracePt t="9985" x="3017838" y="4244975"/>
          <p14:tracePt t="9995" x="3044825" y="4229100"/>
          <p14:tracePt t="10003" x="3044825" y="4217988"/>
          <p14:tracePt t="10010" x="3051175" y="4211638"/>
          <p14:tracePt t="10026" x="3055938" y="4211638"/>
          <p14:tracePt t="10035" x="3067050" y="4211638"/>
          <p14:tracePt t="10042" x="3073400" y="4211638"/>
          <p14:tracePt t="10051" x="3100388" y="4211638"/>
          <p14:tracePt t="10058" x="3171825" y="4211638"/>
          <p14:tracePt t="10067" x="3319463" y="4195763"/>
          <p14:tracePt t="10075" x="3444875" y="4168775"/>
          <p14:tracePt t="10082" x="3560763" y="4151313"/>
          <p14:tracePt t="10090" x="3652838" y="4151313"/>
          <p14:tracePt t="10101" x="3690938" y="4146550"/>
          <p14:tracePt t="10106" x="3690938" y="4135438"/>
          <p14:tracePt t="10116" x="3690938" y="4130675"/>
          <p14:tracePt t="10130" x="3686175" y="4130675"/>
          <p14:tracePt t="10138" x="3686175" y="4119563"/>
          <p14:tracePt t="10146" x="3675063" y="4119563"/>
          <p14:tracePt t="10155" x="3670300" y="4119563"/>
          <p14:tracePt t="10162" x="3652838" y="4119563"/>
          <p14:tracePt t="10170" x="3636963" y="4119563"/>
          <p14:tracePt t="10179" x="3614738" y="4124325"/>
          <p14:tracePt t="10202" x="3538538" y="4151313"/>
          <p14:tracePt t="10210" x="3505200" y="4151313"/>
          <p14:tracePt t="10219" x="3478213" y="4173538"/>
          <p14:tracePt t="10226" x="3444875" y="4173538"/>
          <p14:tracePt t="10233" x="3417888" y="4184650"/>
          <p14:tracePt t="10242" x="3373438" y="4184650"/>
          <p14:tracePt t="10251" x="3335338" y="4184650"/>
          <p14:tracePt t="10258" x="3281363" y="4184650"/>
          <p14:tracePt t="10267" x="3203575" y="4184650"/>
          <p14:tracePt t="10275" x="3149600" y="4195763"/>
          <p14:tracePt t="10282" x="3089275" y="4195763"/>
          <p14:tracePt t="10290" x="3028950" y="4222750"/>
          <p14:tracePt t="10301" x="2984500" y="4233863"/>
          <p14:tracePt t="10306" x="2957513" y="4240213"/>
          <p14:tracePt t="10316" x="2935288" y="4251325"/>
          <p14:tracePt t="10323" x="2930525" y="4260850"/>
          <p14:tracePt t="10331" x="2930525" y="4267200"/>
          <p14:tracePt t="10386" x="2919413" y="4267200"/>
          <p14:tracePt t="10394" x="2919413" y="4271963"/>
          <p14:tracePt t="10402" x="2913063" y="4271963"/>
          <p14:tracePt t="10410" x="2908300" y="4283075"/>
          <p14:tracePt t="10419" x="2897188" y="4289425"/>
          <p14:tracePt t="10426" x="2897188" y="4300538"/>
          <p14:tracePt t="10434" x="2897188" y="4305300"/>
          <p14:tracePt t="10442" x="2892425" y="4305300"/>
          <p14:tracePt t="10449" x="2892425" y="4311650"/>
          <p14:tracePt t="10459" x="2892425" y="4321175"/>
          <p14:tracePt t="12634" x="2892425" y="4327525"/>
          <p14:tracePt t="12850" x="2903538" y="4327525"/>
          <p14:tracePt t="12866" x="2908300" y="4327525"/>
          <p14:tracePt t="17514" x="2913063" y="4327525"/>
          <p14:tracePt t="17522" x="2924175" y="4327525"/>
          <p14:tracePt t="17851" x="2924175" y="4316413"/>
          <p14:tracePt t="17858" x="2930525" y="4311650"/>
          <p14:tracePt t="17867" x="2946400" y="4311650"/>
          <p14:tracePt t="17875" x="2979738" y="4278313"/>
          <p14:tracePt t="17882" x="3022600" y="4256088"/>
          <p14:tracePt t="17890" x="3073400" y="4222750"/>
          <p14:tracePt t="17900" x="3138488" y="4168775"/>
          <p14:tracePt t="17907" x="3221038" y="4097338"/>
          <p14:tracePt t="17914" x="3302000" y="4041775"/>
          <p14:tracePt t="17924" x="3384550" y="3987800"/>
          <p14:tracePt t="17930" x="3467100" y="3932238"/>
          <p14:tracePt t="17939" x="3554413" y="3878263"/>
          <p14:tracePt t="17947" x="3621088" y="3829050"/>
          <p14:tracePt t="17955" x="3686175" y="3773488"/>
          <p14:tracePt t="17961" x="3730625" y="3735388"/>
          <p14:tracePt t="17970" x="3768725" y="3692525"/>
          <p14:tracePt t="17978" x="3784600" y="3659188"/>
          <p14:tracePt t="17985" x="3806825" y="3643313"/>
          <p14:tracePt t="17995" x="3817938" y="3609975"/>
          <p14:tracePt t="18003" x="3822700" y="3603625"/>
          <p14:tracePt t="18010" x="3822700" y="3587750"/>
          <p14:tracePt t="18019" x="3822700" y="3565525"/>
          <p14:tracePt t="18026" x="3822700" y="3549650"/>
          <p14:tracePt t="18035" x="3822700" y="3543300"/>
          <p14:tracePt t="18114" x="3833813" y="3543300"/>
          <p14:tracePt t="18122" x="3840163" y="3543300"/>
          <p14:tracePt t="18130" x="3849688" y="3543300"/>
          <p14:tracePt t="18139" x="3883025" y="3533775"/>
          <p14:tracePt t="18146" x="3916363" y="3533775"/>
          <p14:tracePt t="18154" x="3932238" y="3516313"/>
          <p14:tracePt t="18163" x="3954463" y="3505200"/>
          <p14:tracePt t="18178" x="3949700" y="3505200"/>
          <p14:tracePt t="18187" x="3943350" y="3505200"/>
          <p14:tracePt t="18204" x="3932238" y="3505200"/>
          <p14:tracePt t="18226" x="3927475" y="3505200"/>
          <p14:tracePt t="18234" x="3916363" y="3505200"/>
          <p14:tracePt t="18252" x="3916363" y="3516313"/>
          <p14:tracePt t="18258" x="3910013" y="3522663"/>
          <p14:tracePt t="18266" x="3905250" y="3522663"/>
          <p14:tracePt t="18274" x="3905250" y="3538538"/>
          <p14:tracePt t="18282" x="3883025" y="3560763"/>
          <p14:tracePt t="18290" x="3883025" y="3598863"/>
          <p14:tracePt t="18299" x="3894138" y="3609975"/>
          <p14:tracePt t="18306" x="3954463" y="3643313"/>
          <p14:tracePt t="18314" x="4052888" y="3703638"/>
          <p14:tracePt t="18322" x="4189413" y="3762375"/>
          <p14:tracePt t="18330" x="4321175" y="3806825"/>
          <p14:tracePt t="18339" x="4437063" y="3833813"/>
          <p14:tracePt t="18346" x="4513263" y="3871913"/>
          <p14:tracePt t="18355" x="4573588" y="3871913"/>
          <p14:tracePt t="18362" x="4600575" y="3856038"/>
          <p14:tracePt t="18372" x="4638675" y="3802063"/>
          <p14:tracePt t="18378" x="4667250" y="3703638"/>
          <p14:tracePt t="18385" x="4725988" y="3516313"/>
          <p14:tracePt t="18394" x="4835525" y="3176588"/>
          <p14:tracePt t="18402" x="4945063" y="2765425"/>
          <p14:tracePt t="18410" x="5045075" y="2295525"/>
          <p14:tracePt t="18421" x="5087938" y="1758950"/>
          <p14:tracePt t="18425" x="5137150" y="1265238"/>
          <p14:tracePt t="18436" x="5137150" y="815975"/>
          <p14:tracePt t="18441" x="5137150" y="373063"/>
          <p14:tracePt t="18452" x="5137150" y="33338"/>
          <p14:tracePt t="18579" x="4984750" y="26988"/>
          <p14:tracePt t="18586" x="4962525" y="60325"/>
          <p14:tracePt t="18595" x="4940300" y="104775"/>
          <p14:tracePt t="18602" x="4918075" y="165100"/>
          <p14:tracePt t="18610" x="4879975" y="230188"/>
          <p14:tracePt t="18622" x="4835525" y="328613"/>
          <p14:tracePt t="18626" x="4781550" y="442913"/>
          <p14:tracePt t="18635" x="4737100" y="558800"/>
          <p14:tracePt t="18642" x="4694238" y="690563"/>
          <p14:tracePt t="18652" x="4645025" y="860425"/>
          <p14:tracePt t="18658" x="4633913" y="985838"/>
          <p14:tracePt t="18668" x="4616450" y="1101725"/>
          <p14:tracePt t="18674" x="4616450" y="1227138"/>
          <p14:tracePt t="18682" x="4616450" y="1320800"/>
          <p14:tracePt t="18691" x="4616450" y="1412875"/>
          <p14:tracePt t="18697" x="4627563" y="1490663"/>
          <p14:tracePt t="18706" x="4627563" y="1560513"/>
          <p14:tracePt t="18716" x="4627563" y="1616075"/>
          <p14:tracePt t="18722" x="4633913" y="1658938"/>
          <p14:tracePt t="18730" x="4633913" y="1703388"/>
          <p14:tracePt t="18739" x="4645025" y="1741488"/>
          <p14:tracePt t="18746" x="4645025" y="1785938"/>
          <p14:tracePt t="18755" x="4645025" y="1824038"/>
          <p14:tracePt t="18763" x="4645025" y="1857375"/>
          <p14:tracePt t="18770" x="4645025" y="1873250"/>
          <p14:tracePt t="18778" x="4656138" y="1900238"/>
          <p14:tracePt t="18786" x="4667250" y="1944688"/>
          <p14:tracePt t="18793" x="4667250" y="1982788"/>
          <p14:tracePt t="18802" x="4667250" y="2038350"/>
          <p14:tracePt t="18811" x="4667250" y="2114550"/>
          <p14:tracePt t="18819" x="4667250" y="2168525"/>
          <p14:tracePt t="18826" x="4667250" y="2228850"/>
          <p14:tracePt t="18836" x="4667250" y="2266950"/>
          <p14:tracePt t="18841" x="4676775" y="2300288"/>
          <p14:tracePt t="18852" x="4699000" y="2344738"/>
          <p14:tracePt t="18859" x="4705350" y="2349500"/>
          <p14:tracePt t="18867" x="4705350" y="2378075"/>
          <p14:tracePt t="18874" x="4716463" y="2382838"/>
          <p14:tracePt t="18883" x="4716463" y="2409825"/>
          <p14:tracePt t="18890" x="4721225" y="2416175"/>
          <p14:tracePt t="18898" x="4721225" y="2432050"/>
          <p14:tracePt t="18906" x="4721225" y="2443163"/>
          <p14:tracePt t="18914" x="4721225" y="2447925"/>
          <p14:tracePt t="18922" x="4721225" y="2459038"/>
          <p14:tracePt t="19202" x="4732338" y="2459038"/>
          <p14:tracePt t="19210" x="4732338" y="2454275"/>
          <p14:tracePt t="19218" x="4737100" y="2454275"/>
          <p14:tracePt t="19251" x="4737100" y="2447925"/>
          <p14:tracePt t="19258" x="4743450" y="2447925"/>
          <p14:tracePt t="19275" x="4743450" y="2436813"/>
          <p14:tracePt t="19282" x="4759325" y="2436813"/>
          <p14:tracePt t="19290" x="4759325" y="2432050"/>
          <p14:tracePt t="19299" x="4770438" y="2427288"/>
          <p14:tracePt t="19306" x="4797425" y="2405063"/>
          <p14:tracePt t="19314" x="4814888" y="2387600"/>
          <p14:tracePt t="19324" x="4846638" y="2355850"/>
          <p14:tracePt t="19330" x="4868863" y="2333625"/>
          <p14:tracePt t="19339" x="4886325" y="2306638"/>
          <p14:tracePt t="19347" x="4895850" y="2262188"/>
          <p14:tracePt t="19354" x="4929188" y="2228850"/>
          <p14:tracePt t="19362" x="4940300" y="2212975"/>
          <p14:tracePt t="19371" x="4973638" y="2179638"/>
          <p14:tracePt t="19378" x="4978400" y="2152650"/>
          <p14:tracePt t="19386" x="5000625" y="2141538"/>
          <p14:tracePt t="19395" x="5011738" y="2108200"/>
          <p14:tracePt t="19402" x="5038725" y="2092325"/>
          <p14:tracePt t="19410" x="5060950" y="2058988"/>
          <p14:tracePt t="19420" x="5083175" y="2032000"/>
          <p14:tracePt t="19426" x="5076825" y="1998663"/>
          <p14:tracePt t="19436" x="5054600" y="1938338"/>
          <p14:tracePt t="19442" x="5114925" y="1889125"/>
          <p14:tracePt t="19451" x="5164138" y="1839913"/>
          <p14:tracePt t="19459" x="5214938" y="1790700"/>
          <p14:tracePt t="19466" x="5253038" y="1725613"/>
          <p14:tracePt t="19477" x="5284788" y="1676400"/>
          <p14:tracePt t="19481" x="5295900" y="1649413"/>
          <p14:tracePt t="19491" x="5329238" y="1604963"/>
          <p14:tracePt t="19498" x="5340350" y="1560513"/>
          <p14:tracePt t="19506" x="5351463" y="1500188"/>
          <p14:tracePt t="19515" x="5389563" y="1450975"/>
          <p14:tracePt t="19524" x="5443538" y="1370013"/>
          <p14:tracePt t="19530" x="5514975" y="1287463"/>
          <p14:tracePt t="19540" x="5635625" y="1166813"/>
          <p14:tracePt t="19546" x="5772150" y="1030288"/>
          <p14:tracePt t="19555" x="5937250" y="882650"/>
          <p14:tracePt t="19562" x="6057900" y="762000"/>
          <p14:tracePt t="19570" x="6172200" y="673100"/>
          <p14:tracePt t="19578" x="6276975" y="603250"/>
          <p14:tracePt t="19587" x="6326188" y="552450"/>
          <p14:tracePt t="19594" x="6337300" y="520700"/>
          <p14:tracePt t="19602" x="6337300" y="514350"/>
          <p14:tracePt t="19611" x="6330950" y="514350"/>
          <p14:tracePt t="19618" x="6315075" y="514350"/>
          <p14:tracePt t="19626" x="6299200" y="514350"/>
          <p14:tracePt t="19637" x="6281738" y="514350"/>
          <p14:tracePt t="19641" x="6249988" y="547688"/>
          <p14:tracePt t="19651" x="6227763" y="581025"/>
          <p14:tracePt t="19658" x="6205538" y="623888"/>
          <p14:tracePt t="19667" x="6194425" y="641350"/>
          <p14:tracePt t="19676" x="6189663" y="673100"/>
          <p14:tracePt t="19683" x="6189663" y="679450"/>
          <p14:tracePt t="19706" x="6189663" y="690563"/>
          <p14:tracePt t="19738" x="6189663" y="695325"/>
          <p14:tracePt t="19745" x="6189663" y="701675"/>
          <p14:tracePt t="19754" x="6178550" y="712788"/>
          <p14:tracePt t="19761" x="6161088" y="739775"/>
          <p14:tracePt t="19771" x="6151563" y="777875"/>
          <p14:tracePt t="19778" x="6129338" y="827088"/>
          <p14:tracePt t="19786" x="6107113" y="871538"/>
          <p14:tracePt t="19794" x="6084888" y="914400"/>
          <p14:tracePt t="19803" x="6057900" y="958850"/>
          <p14:tracePt t="19810" x="6035675" y="1008063"/>
          <p14:tracePt t="19819" x="6024563" y="1046163"/>
          <p14:tracePt t="19826" x="6013450" y="1090613"/>
          <p14:tracePt t="19837" x="5991225" y="1133475"/>
          <p14:tracePt t="19842" x="5981700" y="1177925"/>
          <p14:tracePt t="19851" x="5981700" y="1220788"/>
          <p14:tracePt t="19857" x="5970588" y="1276350"/>
          <p14:tracePt t="19867" x="5948363" y="1336675"/>
          <p14:tracePt t="19876" x="5930900" y="1412875"/>
          <p14:tracePt t="19882" x="5910263" y="1473200"/>
          <p14:tracePt t="19891" x="5881688" y="1539875"/>
          <p14:tracePt t="19900" x="5843588" y="1600200"/>
          <p14:tracePt t="19907" x="5832475" y="1658938"/>
          <p14:tracePt t="19914" x="5811838" y="1709738"/>
          <p14:tracePt t="19923" x="5800725" y="1747838"/>
          <p14:tracePt t="19930" x="5789613" y="1779588"/>
          <p14:tracePt t="19940" x="5789613" y="1785938"/>
          <p14:tracePt t="19947" x="5789613" y="1801813"/>
          <p14:tracePt t="19953" x="5789613" y="1812925"/>
          <p14:tracePt t="19970" x="5789613" y="1819275"/>
          <p14:tracePt t="19986" x="5783263" y="1819275"/>
          <p14:tracePt t="19995" x="5778500" y="1819275"/>
          <p14:tracePt t="20003" x="5767388" y="1819275"/>
          <p14:tracePt t="20010" x="5767388" y="1835150"/>
          <p14:tracePt t="20022" x="5756275" y="1851025"/>
          <p14:tracePt t="20026" x="5740400" y="1862138"/>
          <p14:tracePt t="20036" x="5718175" y="1895475"/>
          <p14:tracePt t="20042" x="5707063" y="1922463"/>
          <p14:tracePt t="20051" x="5691188" y="1944688"/>
          <p14:tracePt t="20058" x="5680075" y="1971675"/>
          <p14:tracePt t="20067" x="5668963" y="2016125"/>
          <p14:tracePt t="20075" x="5657850" y="2032000"/>
          <p14:tracePt t="20083" x="5657850" y="2054225"/>
          <p14:tracePt t="20092" x="5657850" y="2058988"/>
          <p14:tracePt t="20098" x="5657850" y="2076450"/>
          <p14:tracePt t="20106" x="5657850" y="2087563"/>
          <p14:tracePt t="20130" x="5657850" y="2092325"/>
          <p14:tracePt t="20138" x="5657850" y="2098675"/>
          <p14:tracePt t="20146" x="5657850" y="2108200"/>
          <p14:tracePt t="20154" x="5657850" y="2114550"/>
          <p14:tracePt t="20162" x="5653088" y="2141538"/>
          <p14:tracePt t="20169" x="5641975" y="2174875"/>
          <p14:tracePt t="20179" x="5630863" y="2201863"/>
          <p14:tracePt t="20188" x="5597525" y="2246313"/>
          <p14:tracePt t="20194" x="5548313" y="2295525"/>
          <p14:tracePt t="20204" x="5510213" y="2360613"/>
          <p14:tracePt t="20210" x="5483225" y="2420938"/>
          <p14:tracePt t="20219" x="5449888" y="2470150"/>
          <p14:tracePt t="20227" x="5438775" y="2514600"/>
          <p14:tracePt t="20236" x="5416550" y="2530475"/>
          <p14:tracePt t="20242" x="5416550" y="2546350"/>
          <p14:tracePt t="20251" x="5416550" y="2557463"/>
          <p14:tracePt t="20258" x="5416550" y="2563813"/>
          <p14:tracePt t="20362" x="5411788" y="2563813"/>
          <p14:tracePt t="20370" x="5411788" y="2574925"/>
          <p14:tracePt t="20378" x="5411788" y="2579688"/>
          <p14:tracePt t="20922" x="5411788" y="2590800"/>
          <p14:tracePt t="20938" x="5411788" y="2597150"/>
          <p14:tracePt t="20947" x="5411788" y="2601913"/>
          <p14:tracePt t="20954" x="5411788" y="2613025"/>
          <p14:tracePt t="20961" x="5411788" y="2617788"/>
          <p14:tracePt t="20974" x="5411788" y="2646363"/>
          <p14:tracePt t="20977" x="5411788" y="2655888"/>
          <p14:tracePt t="20986" x="5411788" y="2689225"/>
          <p14:tracePt t="20995" x="5416550" y="2711450"/>
          <p14:tracePt t="21003" x="5416550" y="2727325"/>
          <p14:tracePt t="21010" x="5427663" y="2765425"/>
          <p14:tracePt t="21020" x="5427663" y="2798763"/>
          <p14:tracePt t="21025" x="5427663" y="2836863"/>
          <p14:tracePt t="21036" x="5427663" y="2870200"/>
          <p14:tracePt t="21042" x="5427663" y="2908300"/>
          <p14:tracePt t="21050" x="5427663" y="2935288"/>
          <p14:tracePt t="21058" x="5434013" y="2979738"/>
          <p14:tracePt t="21067" x="5443538" y="3006725"/>
          <p14:tracePt t="21074" x="5443538" y="3040063"/>
          <p14:tracePt t="21082" x="5443538" y="3044825"/>
          <p14:tracePt t="21091" x="5443538" y="3062288"/>
          <p14:tracePt t="21098" x="5443538" y="3073400"/>
          <p14:tracePt t="21218" x="5443538" y="3078163"/>
          <p14:tracePt t="21235" x="5443538" y="3089275"/>
          <p14:tracePt t="21530" x="5454650" y="3089275"/>
          <p14:tracePt t="21537" x="5472113" y="3089275"/>
          <p14:tracePt t="21547" x="5476875" y="3089275"/>
          <p14:tracePt t="21554" x="5487988" y="3089275"/>
          <p14:tracePt t="21562" x="5492750" y="3095625"/>
          <p14:tracePt t="21570" x="5499100" y="3100388"/>
          <p14:tracePt t="21578" x="5499100" y="3111500"/>
          <p14:tracePt t="21594" x="5499100" y="3116263"/>
          <p14:tracePt t="21610" x="5487988" y="3133725"/>
          <p14:tracePt t="21620" x="5483225" y="3133725"/>
          <p14:tracePt t="21625" x="5483225" y="3144838"/>
          <p14:tracePt t="21682" x="5492750" y="3144838"/>
          <p14:tracePt t="21690" x="5492750" y="3149600"/>
          <p14:tracePt t="21786" x="5492750" y="3160713"/>
          <p14:tracePt t="21794" x="5510213" y="3176588"/>
          <p14:tracePt t="21802" x="5559425" y="3221038"/>
          <p14:tracePt t="21812" x="5657850" y="3281363"/>
          <p14:tracePt t="21819" x="5778500" y="3384550"/>
          <p14:tracePt t="21825" x="5876925" y="3455988"/>
          <p14:tracePt t="21835" x="5942013" y="3522663"/>
          <p14:tracePt t="21843" x="6040438" y="3582988"/>
          <p14:tracePt t="21852" x="6129338" y="3648075"/>
          <p14:tracePt t="21862" x="6243638" y="3724275"/>
          <p14:tracePt t="21867" x="6397625" y="3802063"/>
          <p14:tracePt t="21874" x="6545263" y="3862388"/>
          <p14:tracePt t="21882" x="6737350" y="3922713"/>
          <p14:tracePt t="21892" x="7010400" y="3938588"/>
          <p14:tracePt t="21899" x="7316788" y="3960813"/>
          <p14:tracePt t="21909" x="7624763" y="3943350"/>
          <p14:tracePt t="21914" x="7942263" y="3905250"/>
          <p14:tracePt t="21923" x="7991475" y="3871913"/>
          <p14:tracePt t="21930" x="8177213" y="3806825"/>
          <p14:tracePt t="21937" x="8347075" y="3746500"/>
          <p14:tracePt t="21946" x="8461375" y="3686175"/>
          <p14:tracePt t="21953" x="8528050" y="3648075"/>
          <p14:tracePt t="21962" x="8570913" y="3636963"/>
          <p14:tracePt t="21970" x="8588375" y="3621088"/>
          <p14:tracePt t="21978" x="8610600" y="3621088"/>
          <p14:tracePt t="22026" x="8615363" y="3621088"/>
          <p14:tracePt t="22074" x="8615363" y="3632200"/>
          <p14:tracePt t="22082" x="8615363" y="3636963"/>
          <p14:tracePt t="22098" x="8604250" y="3652838"/>
          <p14:tracePt t="22106" x="8588375" y="3663950"/>
          <p14:tracePt t="22114" x="8577263" y="3670300"/>
          <p14:tracePt t="22124" x="8561388" y="3681413"/>
          <p14:tracePt t="22130" x="8561388" y="3686175"/>
          <p14:tracePt t="22137" x="8555038" y="3697288"/>
          <p14:tracePt t="22266" x="8555038" y="3703638"/>
          <p14:tracePt t="22273" x="8555038" y="3713163"/>
          <p14:tracePt t="22281" x="8555038" y="3719513"/>
          <p14:tracePt t="22291" x="8555038" y="3730625"/>
          <p14:tracePt t="22298" x="8555038" y="3735388"/>
          <p14:tracePt t="22315" x="8555038" y="3741738"/>
          <p14:tracePt t="22322" x="8561388" y="3741738"/>
          <p14:tracePt t="22330" x="8561388" y="3752850"/>
          <p14:tracePt t="22794" x="8561388" y="3757613"/>
          <p14:tracePt t="22819" x="8561388" y="3768725"/>
          <p14:tracePt t="22825" x="8555038" y="3773488"/>
          <p14:tracePt t="22834" x="8528050" y="3790950"/>
          <p14:tracePt t="22843" x="8505825" y="3802063"/>
          <p14:tracePt t="22850" x="8472488" y="3833813"/>
          <p14:tracePt t="22857" x="8445500" y="3867150"/>
          <p14:tracePt t="22867" x="8402638" y="3878263"/>
          <p14:tracePt t="22876" x="8369300" y="3894138"/>
          <p14:tracePt t="22882" x="8342313" y="3916363"/>
          <p14:tracePt t="22891" x="8308975" y="3927475"/>
          <p14:tracePt t="22898" x="8270875" y="3938588"/>
          <p14:tracePt t="22906" x="8259763" y="3943350"/>
          <p14:tracePt t="22916" x="8242300" y="3943350"/>
          <p14:tracePt t="22923" x="8237538" y="3943350"/>
          <p14:tracePt t="22930" x="8226425" y="3954463"/>
          <p14:tracePt t="22938" x="8193088" y="3954463"/>
          <p14:tracePt t="22946" x="8172450" y="3971925"/>
          <p14:tracePt t="22953" x="8150225" y="4003675"/>
          <p14:tracePt t="22962" x="7947025" y="4048125"/>
          <p14:tracePt t="22971" x="7580313" y="4135438"/>
          <p14:tracePt t="22977" x="7137400" y="4251325"/>
          <p14:tracePt t="22986" x="6757988" y="4381500"/>
          <p14:tracePt t="22994" x="6419850" y="4491038"/>
          <p14:tracePt t="23003" x="6156325" y="4562475"/>
          <p14:tracePt t="23011" x="6002338" y="4622800"/>
          <p14:tracePt t="23021" x="5942013" y="4660900"/>
          <p14:tracePt t="23026" x="5910263" y="4672013"/>
          <p14:tracePt t="23035" x="5903913" y="4672013"/>
          <p14:tracePt t="23074" x="5903913" y="4656138"/>
          <p14:tracePt t="23082" x="5903913" y="4645025"/>
          <p14:tracePt t="23090" x="5915025" y="4629150"/>
          <p14:tracePt t="23099" x="5921375" y="4622800"/>
          <p14:tracePt t="23106" x="5930900" y="4611688"/>
          <p14:tracePt t="23114" x="5930900" y="4606925"/>
          <p14:tracePt t="23122" x="5930900" y="4600575"/>
          <p14:tracePt t="23130" x="5930900" y="4591050"/>
          <p14:tracePt t="23154" x="5926138" y="4591050"/>
          <p14:tracePt t="23170" x="5921375" y="4591050"/>
          <p14:tracePt t="23188" x="5921375" y="4600575"/>
          <p14:tracePt t="23219" x="5910263" y="4600575"/>
          <p14:tracePt t="23226" x="5903913" y="4600575"/>
          <p14:tracePt t="23250" x="5903913" y="4591050"/>
          <p14:tracePt t="24034" x="5903913" y="4595813"/>
          <p14:tracePt t="24042" x="5903913" y="4600575"/>
          <p14:tracePt t="24051" x="5888038" y="4611688"/>
          <p14:tracePt t="24059" x="5865813" y="4640263"/>
          <p14:tracePt t="24066" x="5832475" y="4660900"/>
          <p14:tracePt t="24074" x="5805488" y="4694238"/>
          <p14:tracePt t="24082" x="5794375" y="4721225"/>
          <p14:tracePt t="24091" x="5794375" y="4732338"/>
          <p14:tracePt t="24098" x="5783263" y="4749800"/>
          <p14:tracePt t="24108" x="5783263" y="4765675"/>
          <p14:tracePt t="24114" x="5789613" y="4765675"/>
          <p14:tracePt t="24122" x="5816600" y="4770438"/>
          <p14:tracePt t="24131" x="5854700" y="4781550"/>
          <p14:tracePt t="24137" x="5964238" y="4781550"/>
          <p14:tracePt t="24146" x="6129338" y="4781550"/>
          <p14:tracePt t="24156" x="6330950" y="4776788"/>
          <p14:tracePt t="24162" x="6594475" y="4721225"/>
          <p14:tracePt t="24171" x="6829425" y="4705350"/>
          <p14:tracePt t="24179" x="7010400" y="4656138"/>
          <p14:tracePt t="24190" x="7175500" y="4645025"/>
          <p14:tracePt t="24193" x="7273925" y="4629150"/>
          <p14:tracePt t="24205" x="7316788" y="4606925"/>
          <p14:tracePt t="24210" x="7334250" y="4606925"/>
          <p14:tracePt t="24219" x="7366000" y="4595813"/>
          <p14:tracePt t="24228" x="7405688" y="4595813"/>
          <p14:tracePt t="24236" x="7459663" y="4595813"/>
          <p14:tracePt t="24243" x="7569200" y="4595813"/>
          <p14:tracePt t="24250" x="7629525" y="4584700"/>
          <p14:tracePt t="24258" x="7777163" y="4584700"/>
          <p14:tracePt t="24265" x="8056563" y="4568825"/>
          <p14:tracePt t="24274" x="8358188" y="4568825"/>
          <p14:tracePt t="24282" x="8691563" y="4568825"/>
          <p14:tracePt t="24290" x="8916988" y="4568825"/>
          <p14:tracePt t="24299" x="9064625" y="4568825"/>
          <p14:tracePt t="24305" x="9158288" y="4568825"/>
          <p14:tracePt t="24313" x="9185275" y="4568825"/>
          <p14:tracePt t="24330" x="9185275" y="4562475"/>
          <p14:tracePt t="24337" x="9178925" y="4562475"/>
          <p14:tracePt t="24355" x="9178925" y="4551363"/>
          <p14:tracePt t="24361" x="9174163" y="4551363"/>
          <p14:tracePt t="24418" x="9174163" y="4557713"/>
          <p14:tracePt t="24466" x="9169400" y="4557713"/>
          <p14:tracePt t="24474" x="9158288" y="4557713"/>
          <p14:tracePt t="24482" x="9140825" y="4557713"/>
          <p14:tracePt t="24491" x="9124950" y="4562475"/>
          <p14:tracePt t="24497" x="9109075" y="4562475"/>
          <p14:tracePt t="24506" x="9086850" y="4573588"/>
          <p14:tracePt t="24514" x="9069388" y="4573588"/>
          <p14:tracePt t="24523" x="9069388" y="4579938"/>
          <p14:tracePt t="24562" x="9069388" y="4591050"/>
          <p14:tracePt t="24610" x="9064625" y="4591050"/>
          <p14:tracePt t="24619" x="9053513" y="4591050"/>
          <p14:tracePt t="24625" x="9053513" y="4584700"/>
          <p14:tracePt t="24635" x="9048750" y="4584700"/>
          <p14:tracePt t="24643" x="9037638" y="4579938"/>
          <p14:tracePt t="24650" x="9037638" y="4573588"/>
          <p14:tracePt t="27298" x="9042400" y="4573588"/>
          <p14:tracePt t="27306" x="9048750" y="4573588"/>
          <p14:tracePt t="27314" x="9075738" y="4573588"/>
          <p14:tracePt t="27323" x="9113838" y="4573588"/>
          <p14:tracePt t="27330" x="9169400" y="4573588"/>
          <p14:tracePt t="27338" x="9212263" y="4573588"/>
          <p14:tracePt t="27347" x="9239250" y="4573588"/>
          <p14:tracePt t="27354" x="9256713" y="4573588"/>
          <p14:tracePt t="27458" x="9267825" y="4573588"/>
          <p14:tracePt t="27475" x="9272588" y="4573588"/>
          <p14:tracePt t="27482" x="9283700" y="4573588"/>
          <p14:tracePt t="27538" x="9278938" y="4573588"/>
          <p14:tracePt t="27546" x="9278938" y="4584700"/>
          <p14:tracePt t="27554" x="9272588" y="4584700"/>
          <p14:tracePt t="27563" x="9272588" y="4591050"/>
          <p14:tracePt t="27573" x="9272588" y="4595813"/>
          <p14:tracePt t="27578" x="9272588" y="4606925"/>
          <p14:tracePt t="27682" x="9261475" y="4606925"/>
          <p14:tracePt t="27738" x="9261475" y="4611688"/>
          <p14:tracePt t="27754" x="9261475" y="4622800"/>
          <p14:tracePt t="27763" x="9261475" y="4629150"/>
          <p14:tracePt t="27906" x="9267825" y="4629150"/>
          <p14:tracePt t="27914" x="9272588" y="4629150"/>
          <p14:tracePt t="27921" x="9283700" y="4629150"/>
          <p14:tracePt t="27932" x="9299575" y="4629150"/>
          <p14:tracePt t="27939" x="9337675" y="4629150"/>
          <p14:tracePt t="27946" x="9398000" y="4640263"/>
          <p14:tracePt t="27956" x="9469438" y="4640263"/>
          <p14:tracePt t="27962" x="9563100" y="4640263"/>
          <p14:tracePt t="27971" x="9634538" y="4640263"/>
          <p14:tracePt t="27979" x="9726613" y="4640263"/>
          <p14:tracePt t="27986" x="9820275" y="4640263"/>
          <p14:tracePt t="27993" x="9875838" y="4640263"/>
          <p14:tracePt t="28003" x="9967913" y="4640263"/>
          <p14:tracePt t="28010" x="10012363" y="4640263"/>
          <p14:tracePt t="28018" x="10050463" y="4640263"/>
          <p14:tracePt t="28027" x="10072688" y="4649788"/>
          <p14:tracePt t="28033" x="10088563" y="4649788"/>
          <p14:tracePt t="28041" x="10088563" y="4656138"/>
          <p14:tracePt t="28290" x="10088563" y="4667250"/>
          <p14:tracePt t="28298" x="10083800" y="4667250"/>
          <p14:tracePt t="28306" x="10083800" y="4672013"/>
          <p14:tracePt t="28602" x="10077450" y="4672013"/>
          <p14:tracePt t="28618" x="10072688" y="4672013"/>
          <p14:tracePt t="28635" x="10061575" y="4672013"/>
          <p14:tracePt t="28641" x="10055225" y="4672013"/>
          <p14:tracePt t="28650" x="10045700" y="4672013"/>
          <p14:tracePt t="28658" x="10045700" y="4683125"/>
          <p14:tracePt t="28698" x="10045700" y="4689475"/>
          <p14:tracePt t="28705" x="10039350" y="4689475"/>
          <p14:tracePt t="28714" x="10039350" y="4694238"/>
          <p14:tracePt t="28723" x="10039350" y="4705350"/>
          <p14:tracePt t="28730" x="10028238" y="4705350"/>
          <p14:tracePt t="28770" x="10023475" y="4705350"/>
          <p14:tracePt t="28826" x="10017125" y="4705350"/>
          <p14:tracePt t="28867" x="10017125" y="4700588"/>
          <p14:tracePt t="28873" x="10017125" y="4694238"/>
          <p14:tracePt t="28882" x="10017125" y="4689475"/>
          <p14:tracePt t="28890" x="10017125" y="4678363"/>
          <p14:tracePt t="28898" x="10017125" y="4672013"/>
          <p14:tracePt t="28905" x="10017125" y="4656138"/>
          <p14:tracePt t="28914" x="10017125" y="4611688"/>
          <p14:tracePt t="28921" x="10034588" y="4557713"/>
          <p14:tracePt t="28930" x="10045700" y="4497388"/>
          <p14:tracePt t="28941" x="10083800" y="4430713"/>
          <p14:tracePt t="28946" x="10094913" y="4370388"/>
          <p14:tracePt t="28955" x="10133013" y="4311650"/>
          <p14:tracePt t="28963" x="10133013" y="4233863"/>
          <p14:tracePt t="28971" x="10133013" y="4179888"/>
          <p14:tracePt t="28977" x="10126663" y="4102100"/>
          <p14:tracePt t="28987" x="10126663" y="4025900"/>
          <p14:tracePt t="28995" x="10099675" y="3965575"/>
          <p14:tracePt t="29002" x="10099675" y="3922713"/>
          <p14:tracePt t="29010" x="10099675" y="3883025"/>
          <p14:tracePt t="29019" x="10104438" y="3840163"/>
          <p14:tracePt t="29025" x="10115550" y="3813175"/>
          <p14:tracePt t="29036" x="10121900" y="3802063"/>
          <p14:tracePt t="29041" x="10121900" y="3784600"/>
          <p14:tracePt t="29050" x="10133013" y="3779838"/>
          <p14:tracePt t="29066" x="10133013" y="3768725"/>
          <p14:tracePt t="29074" x="10133013" y="3762375"/>
          <p14:tracePt t="29082" x="10137775" y="3757613"/>
          <p14:tracePt t="29091" x="10137775" y="3746500"/>
          <p14:tracePt t="29098" x="10148888" y="3746500"/>
          <p14:tracePt t="29105" x="10148888" y="3741738"/>
          <p14:tracePt t="29115" x="10148888" y="3730625"/>
          <p14:tracePt t="29122" x="10148888" y="3724275"/>
          <p14:tracePt t="29130" x="10148888" y="3713163"/>
          <p14:tracePt t="29154" x="10148888" y="3708400"/>
          <p14:tracePt t="29242" x="10148888" y="3719513"/>
          <p14:tracePt t="29250" x="10144125" y="3719513"/>
          <p14:tracePt t="29258" x="10144125" y="3724275"/>
          <p14:tracePt t="29266" x="10144125" y="3735388"/>
          <p14:tracePt t="29274" x="10137775" y="3735388"/>
          <p14:tracePt t="29282" x="10126663" y="3735388"/>
          <p14:tracePt t="29290" x="10121900" y="3735388"/>
          <p14:tracePt t="29297" x="10115550" y="3735388"/>
          <p14:tracePt t="29305" x="10088563" y="3735388"/>
          <p14:tracePt t="29314" x="10088563" y="3730625"/>
          <p14:tracePt t="29330" x="10104438" y="3713163"/>
          <p14:tracePt t="29340" x="10066338" y="3681413"/>
          <p14:tracePt t="29346" x="10006013" y="3643313"/>
          <p14:tracePt t="29355" x="9925050" y="3603625"/>
          <p14:tracePt t="29363" x="9842500" y="3560763"/>
          <p14:tracePt t="29372" x="9744075" y="3505200"/>
          <p14:tracePt t="29377" x="9628188" y="3462338"/>
          <p14:tracePt t="29387" x="9513888" y="3402013"/>
          <p14:tracePt t="29396" x="9382125" y="3373438"/>
          <p14:tracePt t="29402" x="9212263" y="3330575"/>
          <p14:tracePt t="29411" x="9048750" y="3297238"/>
          <p14:tracePt t="29419" x="8899525" y="3270250"/>
          <p14:tracePt t="29426" x="8747125" y="3225800"/>
          <p14:tracePt t="29435" x="8604250" y="3209925"/>
          <p14:tracePt t="29443" x="8451850" y="3165475"/>
          <p14:tracePt t="29450" x="8324850" y="3149600"/>
          <p14:tracePt t="29460" x="8154988" y="3105150"/>
          <p14:tracePt t="29466" x="8023225" y="3073400"/>
          <p14:tracePt t="29475" x="7859713" y="3028950"/>
          <p14:tracePt t="29482" x="7727950" y="2986088"/>
          <p14:tracePt t="29492" x="7629525" y="2957513"/>
          <p14:tracePt t="29497" x="7634288" y="2930525"/>
          <p14:tracePt t="29506" x="7535863" y="2876550"/>
          <p14:tracePt t="29514" x="7454900" y="2836863"/>
          <p14:tracePt t="29523" x="7356475" y="2794000"/>
          <p14:tracePt t="29530" x="7296150" y="2755900"/>
          <p14:tracePt t="29539" x="7262813" y="2722563"/>
          <p14:tracePt t="29546" x="7229475" y="2695575"/>
          <p14:tracePt t="29556" x="7207250" y="2646363"/>
          <p14:tracePt t="29561" x="7164388" y="2624138"/>
          <p14:tracePt t="29572" x="7115175" y="2574925"/>
          <p14:tracePt t="29578" x="7065963" y="2541588"/>
          <p14:tracePt t="29586" x="6950075" y="2481263"/>
          <p14:tracePt t="29594" x="6818313" y="2436813"/>
          <p14:tracePt t="29603" x="6648450" y="2405063"/>
          <p14:tracePt t="29611" x="6440488" y="2360613"/>
          <p14:tracePt t="29617" x="6161088" y="2322513"/>
          <p14:tracePt t="29627" x="5876925" y="2284413"/>
          <p14:tracePt t="29633" x="5548313" y="2201863"/>
          <p14:tracePt t="29642" x="5181600" y="2114550"/>
          <p14:tracePt t="29650" x="4846638" y="2032000"/>
          <p14:tracePt t="29657" x="4797425" y="1982788"/>
          <p14:tracePt t="29666" x="4506913" y="1906588"/>
          <p14:tracePt t="29676" x="4244975" y="1835150"/>
          <p14:tracePt t="29681" x="4075113" y="1774825"/>
          <p14:tracePt t="29689" x="3905250" y="1692275"/>
          <p14:tracePt t="29698" x="3768725" y="1604963"/>
          <p14:tracePt t="29706" x="3652838" y="1533525"/>
          <p14:tracePt t="29713" x="3516313" y="1473200"/>
          <p14:tracePt t="29721" x="3384550" y="1397000"/>
          <p14:tracePt t="29728" x="3248025" y="1303338"/>
          <p14:tracePt t="29736" x="3100388" y="1243013"/>
          <p14:tracePt t="29744" x="2946400" y="1182688"/>
          <p14:tracePt t="29753" x="2776538" y="1122363"/>
          <p14:tracePt t="29760" x="2613025" y="1062038"/>
          <p14:tracePt t="29769" x="2443163" y="1001713"/>
          <p14:tracePt t="29776" x="2273300" y="941388"/>
          <p14:tracePt t="29784" x="2190750" y="898525"/>
          <p14:tracePt t="29792" x="2141538" y="831850"/>
          <p14:tracePt t="29800" x="1987550" y="788988"/>
          <p14:tracePt t="29808" x="1817688" y="712788"/>
          <p14:tracePt t="29816" x="1687513" y="652463"/>
          <p14:tracePt t="29824" x="1571625" y="596900"/>
          <p14:tracePt t="29832" x="1457325" y="536575"/>
          <p14:tracePt t="29843" x="1336675" y="476250"/>
          <p14:tracePt t="29850" x="1220788" y="422275"/>
          <p14:tracePt t="29859" x="1106488" y="361950"/>
          <p14:tracePt t="29867" x="969963" y="301625"/>
          <p14:tracePt t="29873" x="822325" y="241300"/>
          <p14:tracePt t="29881" x="673100" y="214313"/>
          <p14:tracePt t="29890" x="520700" y="153988"/>
          <p14:tracePt t="29898" x="373063" y="109538"/>
          <p14:tracePt t="29905" x="223838" y="76200"/>
          <p14:tracePt t="29915" x="109538" y="49213"/>
          <p14:tracePt t="29922" x="44450" y="11113"/>
          <p14:tracePt t="29930" x="4763"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4AA4A9-513C-43B7-BE07-C8A44CC9EF99}"/>
              </a:ext>
            </a:extLst>
          </p:cNvPr>
          <p:cNvSpPr txBox="1"/>
          <p:nvPr/>
        </p:nvSpPr>
        <p:spPr>
          <a:xfrm>
            <a:off x="163032" y="3474720"/>
            <a:ext cx="11887201" cy="3616375"/>
          </a:xfrm>
          <a:prstGeom prst="rect">
            <a:avLst/>
          </a:prstGeom>
          <a:noFill/>
        </p:spPr>
        <p:txBody>
          <a:bodyPr wrap="square" rtlCol="0">
            <a:spAutoFit/>
          </a:bodyPr>
          <a:lstStyle/>
          <a:p>
            <a:pPr marL="0" marR="0">
              <a:spcBef>
                <a:spcPts val="0"/>
              </a:spcBef>
              <a:spcAft>
                <a:spcPts val="0"/>
              </a:spcAft>
            </a:pPr>
            <a:r>
              <a:rPr lang="en-US" sz="2100" b="1" dirty="0">
                <a:latin typeface="Arial Narrow" panose="020B0606020202030204" pitchFamily="34" charset="0"/>
                <a:ea typeface="Calibri" panose="020F0502020204030204" pitchFamily="34" charset="0"/>
                <a:cs typeface="Times New Roman" panose="02020603050405020304" pitchFamily="18" charset="0"/>
              </a:rPr>
              <a:t>To ensure success, the first event needed a deployment across 4 States by scores of professional and amateur observers, forming a network of stations with an unprecedentedly small spacing between them.</a:t>
            </a:r>
          </a:p>
          <a:p>
            <a:r>
              <a:rPr lang="en-US" sz="2100" b="1" dirty="0">
                <a:effectLst/>
                <a:latin typeface="Arial Narrow" panose="020B0606020202030204" pitchFamily="34" charset="0"/>
                <a:ea typeface="Calibri" panose="020F0502020204030204" pitchFamily="34" charset="0"/>
                <a:cs typeface="Times New Roman" panose="02020603050405020304" pitchFamily="18" charset="0"/>
              </a:rPr>
              <a:t>After the 2019 July 29</a:t>
            </a:r>
            <a:r>
              <a:rPr lang="en-US" sz="2100" b="1" baseline="30000" dirty="0">
                <a:effectLst/>
                <a:latin typeface="Arial Narrow" panose="020B0606020202030204" pitchFamily="34" charset="0"/>
                <a:ea typeface="Calibri" panose="020F0502020204030204" pitchFamily="34" charset="0"/>
                <a:cs typeface="Times New Roman" panose="02020603050405020304" pitchFamily="18" charset="0"/>
              </a:rPr>
              <a:t>th</a:t>
            </a:r>
            <a:r>
              <a:rPr lang="en-US" sz="2100" b="1" dirty="0">
                <a:effectLst/>
                <a:latin typeface="Arial Narrow" panose="020B0606020202030204" pitchFamily="34" charset="0"/>
                <a:ea typeface="Calibri" panose="020F0502020204030204" pitchFamily="34" charset="0"/>
                <a:cs typeface="Times New Roman" panose="02020603050405020304" pitchFamily="18" charset="0"/>
              </a:rPr>
              <a:t> success, it was possible to predict the Sept. 29</a:t>
            </a:r>
            <a:r>
              <a:rPr lang="en-US" sz="2100" b="1" baseline="30000" dirty="0">
                <a:effectLst/>
                <a:latin typeface="Arial Narrow" panose="020B0606020202030204" pitchFamily="34" charset="0"/>
                <a:ea typeface="Calibri" panose="020F0502020204030204" pitchFamily="34" charset="0"/>
                <a:cs typeface="Times New Roman" panose="02020603050405020304" pitchFamily="18" charset="0"/>
              </a:rPr>
              <a:t>th</a:t>
            </a:r>
            <a:r>
              <a:rPr lang="en-US" sz="2100" b="1" dirty="0">
                <a:effectLst/>
                <a:latin typeface="Arial Narrow" panose="020B0606020202030204" pitchFamily="34" charset="0"/>
                <a:ea typeface="Calibri" panose="020F0502020204030204" pitchFamily="34" charset="0"/>
                <a:cs typeface="Times New Roman" panose="02020603050405020304" pitchFamily="18" charset="0"/>
              </a:rPr>
              <a:t> event, and then each of the others, with better improvement each time as more observations were added to the orbit solutions.</a:t>
            </a:r>
          </a:p>
          <a:p>
            <a:pPr marL="0" marR="0">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effectLst/>
                <a:latin typeface="Arial Narrow" panose="020B0606020202030204" pitchFamily="34" charset="0"/>
                <a:ea typeface="Calibri" panose="020F0502020204030204" pitchFamily="34" charset="0"/>
                <a:cs typeface="Times New Roman" panose="02020603050405020304" pitchFamily="18" charset="0"/>
              </a:rPr>
              <a:t>“Star mag.” measures the star’s magnitude, with lower numbers for brighter stars, like rankings. The first event was visible </a:t>
            </a:r>
          </a:p>
          <a:p>
            <a:pPr marL="0" marR="0">
              <a:spcBef>
                <a:spcPts val="0"/>
              </a:spcBef>
              <a:spcAft>
                <a:spcPts val="0"/>
              </a:spcAft>
            </a:pPr>
            <a:r>
              <a:rPr lang="en-US" sz="2000" dirty="0">
                <a:effectLst/>
                <a:latin typeface="Arial Narrow" panose="020B0606020202030204" pitchFamily="34" charset="0"/>
                <a:ea typeface="Calibri" panose="020F0502020204030204" pitchFamily="34" charset="0"/>
                <a:cs typeface="Times New Roman" panose="02020603050405020304" pitchFamily="18" charset="0"/>
              </a:rPr>
              <a:t>with binoculars; all the others needed telescopes.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b="1" dirty="0">
                <a:effectLst/>
                <a:latin typeface="Arial Narrow" panose="020B0606020202030204" pitchFamily="34" charset="0"/>
                <a:ea typeface="Calibri" panose="020F0502020204030204" pitchFamily="34" charset="0"/>
                <a:cs typeface="Times New Roman" panose="02020603050405020304" pitchFamily="18" charset="0"/>
              </a:rPr>
              <a:t>Positive</a:t>
            </a:r>
            <a:r>
              <a:rPr lang="en-US" sz="2000" dirty="0">
                <a:effectLst/>
                <a:latin typeface="Arial Narrow" panose="020B0606020202030204" pitchFamily="34" charset="0"/>
                <a:ea typeface="Calibri" panose="020F0502020204030204" pitchFamily="34" charset="0"/>
                <a:cs typeface="Times New Roman" panose="02020603050405020304" pitchFamily="18" charset="0"/>
              </a:rPr>
              <a:t> chords recorded the occultation, while </a:t>
            </a:r>
            <a:r>
              <a:rPr lang="en-US" sz="2000" b="1" dirty="0">
                <a:effectLst/>
                <a:latin typeface="Arial Narrow" panose="020B0606020202030204" pitchFamily="34" charset="0"/>
                <a:ea typeface="Calibri" panose="020F0502020204030204" pitchFamily="34" charset="0"/>
                <a:cs typeface="Times New Roman" panose="02020603050405020304" pitchFamily="18" charset="0"/>
              </a:rPr>
              <a:t>all</a:t>
            </a:r>
            <a:r>
              <a:rPr lang="en-US" sz="2000" dirty="0">
                <a:effectLst/>
                <a:latin typeface="Arial Narrow" panose="020B0606020202030204" pitchFamily="34" charset="0"/>
                <a:ea typeface="Calibri" panose="020F0502020204030204" pitchFamily="34" charset="0"/>
                <a:cs typeface="Times New Roman" panose="02020603050405020304" pitchFamily="18" charset="0"/>
              </a:rPr>
              <a:t> includes negative observations; SCT= </a:t>
            </a:r>
            <a:r>
              <a:rPr lang="en-US" sz="2000" dirty="0" err="1">
                <a:effectLst/>
                <a:latin typeface="Arial Narrow" panose="020B0606020202030204" pitchFamily="34" charset="0"/>
                <a:ea typeface="Calibri" panose="020F0502020204030204" pitchFamily="34" charset="0"/>
                <a:cs typeface="Times New Roman" panose="02020603050405020304" pitchFamily="18" charset="0"/>
              </a:rPr>
              <a:t>Scmidt</a:t>
            </a:r>
            <a:r>
              <a:rPr lang="en-US" sz="2000" dirty="0">
                <a:effectLst/>
                <a:latin typeface="Arial Narrow" panose="020B0606020202030204" pitchFamily="34" charset="0"/>
                <a:ea typeface="Calibri" panose="020F0502020204030204" pitchFamily="34" charset="0"/>
                <a:cs typeface="Times New Roman" panose="02020603050405020304" pitchFamily="18" charset="0"/>
              </a:rPr>
              <a:t>-Cassegrain Telescope.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effectLst/>
                <a:latin typeface="Arial Narrow" panose="020B0606020202030204" pitchFamily="34" charset="0"/>
                <a:ea typeface="Calibri" panose="020F0502020204030204" pitchFamily="34" charset="0"/>
                <a:cs typeface="Times New Roman" panose="02020603050405020304" pitchFamily="18" charset="0"/>
              </a:rPr>
              <a:t>More about these observations is in the longer presentation I gave at the 2020 meeting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effectLst/>
                <a:latin typeface="Arial Narrow" panose="020B0606020202030204" pitchFamily="34" charset="0"/>
                <a:ea typeface="Calibri" panose="020F0502020204030204" pitchFamily="34" charset="0"/>
                <a:cs typeface="Times New Roman" panose="02020603050405020304" pitchFamily="18" charset="0"/>
              </a:rPr>
              <a:t>of the International Occultation Timing Association. It is the 4</a:t>
            </a:r>
            <a:r>
              <a:rPr lang="en-US" sz="2000" baseline="30000" dirty="0">
                <a:effectLst/>
                <a:latin typeface="Arial Narrow" panose="020B0606020202030204" pitchFamily="34" charset="0"/>
                <a:ea typeface="Calibri" panose="020F0502020204030204" pitchFamily="34" charset="0"/>
                <a:cs typeface="Times New Roman" panose="02020603050405020304" pitchFamily="18" charset="0"/>
              </a:rPr>
              <a:t>th</a:t>
            </a:r>
            <a:r>
              <a:rPr lang="en-US" sz="2000" dirty="0">
                <a:effectLst/>
                <a:latin typeface="Arial Narrow" panose="020B0606020202030204" pitchFamily="34" charset="0"/>
                <a:ea typeface="Calibri" panose="020F0502020204030204" pitchFamily="34" charset="0"/>
                <a:cs typeface="Times New Roman" panose="02020603050405020304" pitchFamily="18" charset="0"/>
              </a:rPr>
              <a:t> from the bottom, on the 2020 IOTA presentations page at:</a:t>
            </a:r>
          </a:p>
          <a:p>
            <a:pPr marL="0" marR="0">
              <a:spcBef>
                <a:spcPts val="0"/>
              </a:spcBef>
              <a:spcAft>
                <a:spcPts val="0"/>
              </a:spcAft>
            </a:pPr>
            <a:r>
              <a:rPr lang="en-US" sz="1900" u="sng" dirty="0">
                <a:solidFill>
                  <a:srgbClr val="0563C1"/>
                </a:solidFill>
                <a:effectLst/>
                <a:latin typeface="Arial Narrow" panose="020B0606020202030204" pitchFamily="34" charset="0"/>
                <a:ea typeface="Calibri" panose="020F0502020204030204" pitchFamily="34" charset="0"/>
                <a:cs typeface="Times New Roman" panose="02020603050405020304" pitchFamily="18" charset="0"/>
                <a:hlinkClick r:id="rId4"/>
              </a:rPr>
              <a:t>http://occultations.org/community/meetingsconferences/na/2020-iota-annual-meeting/presentations-at-the-2020-annual-meeting/</a:t>
            </a:r>
            <a:r>
              <a:rPr lang="en-US" sz="190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800" dirty="0">
                <a:effectLst/>
                <a:latin typeface="Arial Narrow" panose="020B0606020202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Table&#10;&#10;Description automatically generated">
            <a:extLst>
              <a:ext uri="{FF2B5EF4-FFF2-40B4-BE49-F238E27FC236}">
                <a16:creationId xmlns:a16="http://schemas.microsoft.com/office/drawing/2014/main" id="{73C978B0-A80E-4E16-9E88-C7C49450C3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4480" y="274320"/>
            <a:ext cx="8869680" cy="3108960"/>
          </a:xfrm>
          <a:prstGeom prst="rect">
            <a:avLst/>
          </a:prstGeom>
        </p:spPr>
      </p:pic>
      <p:sp>
        <p:nvSpPr>
          <p:cNvPr id="3" name="TextBox 2">
            <a:extLst>
              <a:ext uri="{FF2B5EF4-FFF2-40B4-BE49-F238E27FC236}">
                <a16:creationId xmlns:a16="http://schemas.microsoft.com/office/drawing/2014/main" id="{BCEB7539-98A1-4754-9F18-AA9C33032AD8}"/>
              </a:ext>
            </a:extLst>
          </p:cNvPr>
          <p:cNvSpPr txBox="1"/>
          <p:nvPr/>
        </p:nvSpPr>
        <p:spPr>
          <a:xfrm>
            <a:off x="11710075" y="6396335"/>
            <a:ext cx="340158" cy="461665"/>
          </a:xfrm>
          <a:prstGeom prst="rect">
            <a:avLst/>
          </a:prstGeom>
          <a:noFill/>
        </p:spPr>
        <p:txBody>
          <a:bodyPr wrap="none" rtlCol="0">
            <a:spAutoFit/>
          </a:bodyPr>
          <a:lstStyle/>
          <a:p>
            <a:r>
              <a:rPr lang="en-US" sz="2400" b="1" dirty="0"/>
              <a:t>7</a:t>
            </a:r>
          </a:p>
        </p:txBody>
      </p:sp>
      <p:pic>
        <p:nvPicPr>
          <p:cNvPr id="2" name="Audio 1">
            <a:hlinkClick r:id="" action="ppaction://media"/>
            <a:extLst>
              <a:ext uri="{FF2B5EF4-FFF2-40B4-BE49-F238E27FC236}">
                <a16:creationId xmlns:a16="http://schemas.microsoft.com/office/drawing/2014/main" id="{D1B4C976-2643-415B-B839-B17BA4ADA3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753477269"/>
      </p:ext>
    </p:extLst>
  </p:cSld>
  <p:clrMapOvr>
    <a:masterClrMapping/>
  </p:clrMapOvr>
  <mc:AlternateContent xmlns:mc="http://schemas.openxmlformats.org/markup-compatibility/2006" xmlns:p14="http://schemas.microsoft.com/office/powerpoint/2010/main">
    <mc:Choice Requires="p14">
      <p:transition spd="slow" p14:dur="2000" advTm="23694"/>
    </mc:Choice>
    <mc:Fallback xmlns="">
      <p:transition spd="slow" advTm="23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826" x="12044363" y="4222750"/>
          <p14:tracePt t="2834" x="11912600" y="4267200"/>
          <p14:tracePt t="2843" x="11764963" y="4311650"/>
          <p14:tracePt t="2850" x="11633200" y="4343400"/>
          <p14:tracePt t="2860" x="11518900" y="4398963"/>
          <p14:tracePt t="2866" x="11425238" y="4414838"/>
          <p14:tracePt t="2876" x="11364913" y="4425950"/>
          <p14:tracePt t="2882" x="11304588" y="4425950"/>
          <p14:tracePt t="2890" x="11277600" y="4425950"/>
          <p14:tracePt t="2898" x="11250613" y="4425950"/>
          <p14:tracePt t="2907" x="11228388" y="4425950"/>
          <p14:tracePt t="2914" x="11201400" y="4425950"/>
          <p14:tracePt t="2922" x="11172825" y="4425950"/>
          <p14:tracePt t="2930" x="11118850" y="4425950"/>
          <p14:tracePt t="2938" x="11009313" y="4425950"/>
          <p14:tracePt t="2946" x="10844213" y="4425950"/>
          <p14:tracePt t="2954" x="10663238" y="4425950"/>
          <p14:tracePt t="2962" x="10477500" y="4459288"/>
          <p14:tracePt t="2970" x="10280650" y="4470400"/>
          <p14:tracePt t="2979" x="10094913" y="4519613"/>
          <p14:tracePt t="2986" x="9963150" y="4546600"/>
          <p14:tracePt t="2994" x="9885363" y="4573588"/>
          <p14:tracePt t="3002" x="9907588" y="4584700"/>
          <p14:tracePt t="3010" x="9885363" y="4584700"/>
          <p14:tracePt t="3018" x="9880600" y="4584700"/>
          <p14:tracePt t="3058" x="9880600" y="4579938"/>
          <p14:tracePt t="3066" x="9880600" y="4573588"/>
          <p14:tracePt t="3075" x="9880600" y="4562475"/>
          <p14:tracePt t="3082" x="9880600" y="4557713"/>
          <p14:tracePt t="3091" x="9880600" y="4551363"/>
          <p14:tracePt t="3098" x="9869488" y="4540250"/>
          <p14:tracePt t="3106" x="9804400" y="4497388"/>
          <p14:tracePt t="3114" x="9666288" y="4376738"/>
          <p14:tracePt t="3128" x="9551988" y="4332288"/>
          <p14:tracePt t="3132" x="9475788" y="4321175"/>
          <p14:tracePt t="3138" x="9447213" y="4321175"/>
          <p14:tracePt t="3146" x="9437688" y="4321175"/>
          <p14:tracePt t="3218" x="9437688" y="4311650"/>
          <p14:tracePt t="3226" x="9447213" y="4311650"/>
          <p14:tracePt t="3234" x="9480550" y="4311650"/>
          <p14:tracePt t="3330" x="9486900" y="4311650"/>
          <p14:tracePt t="3338" x="9502775" y="4311650"/>
          <p14:tracePt t="3346" x="9547225" y="4311650"/>
          <p14:tracePt t="3354" x="9551988" y="4311650"/>
          <p14:tracePt t="3362" x="9563100" y="4311650"/>
          <p14:tracePt t="3370" x="9563100" y="4305300"/>
          <p14:tracePt t="3378" x="9529763" y="4305300"/>
          <p14:tracePt t="3386" x="9431338" y="4305300"/>
          <p14:tracePt t="3393" x="9321800" y="4305300"/>
          <p14:tracePt t="3402" x="9151938" y="4360863"/>
          <p14:tracePt t="3410" x="8959850" y="4441825"/>
          <p14:tracePt t="3418" x="8747125" y="4546600"/>
          <p14:tracePt t="3427" x="8521700" y="4618038"/>
          <p14:tracePt t="3434" x="8324850" y="4683125"/>
          <p14:tracePt t="3443" x="8193088" y="4727575"/>
          <p14:tracePt t="3450" x="8083550" y="4738688"/>
          <p14:tracePt t="3460" x="8007350" y="4738688"/>
          <p14:tracePt t="3466" x="7969250" y="4738688"/>
          <p14:tracePt t="3475" x="7958138" y="4738688"/>
          <p14:tracePt t="3482" x="7953375" y="4738688"/>
          <p14:tracePt t="3491" x="7935913" y="4727575"/>
          <p14:tracePt t="3498" x="7924800" y="4710113"/>
          <p14:tracePt t="3507" x="7913688" y="4678363"/>
          <p14:tracePt t="3514" x="7904163" y="4633913"/>
          <p14:tracePt t="3522" x="7893050" y="4595813"/>
          <p14:tracePt t="3530" x="7881938" y="4551363"/>
          <p14:tracePt t="3538" x="7881938" y="4513263"/>
          <p14:tracePt t="3546" x="7881938" y="4479925"/>
          <p14:tracePt t="3554" x="7881938" y="4464050"/>
          <p14:tracePt t="3562" x="7870825" y="4437063"/>
          <p14:tracePt t="3570" x="7864475" y="4414838"/>
          <p14:tracePt t="3579" x="7853363" y="4398963"/>
          <p14:tracePt t="3586" x="7848600" y="4387850"/>
          <p14:tracePt t="3594" x="7848600" y="4360863"/>
          <p14:tracePt t="3602" x="7848600" y="4354513"/>
          <p14:tracePt t="3610" x="7837488" y="4349750"/>
          <p14:tracePt t="3618" x="7837488" y="4338638"/>
          <p14:tracePt t="3627" x="7821613" y="4332288"/>
          <p14:tracePt t="3634" x="7815263" y="4332288"/>
          <p14:tracePt t="3644" x="7815263" y="4321175"/>
          <p14:tracePt t="3650" x="7804150" y="4321175"/>
          <p14:tracePt t="3660" x="7788275" y="4305300"/>
          <p14:tracePt t="3666" x="7772400" y="4305300"/>
          <p14:tracePt t="3675" x="7739063" y="4294188"/>
          <p14:tracePt t="3682" x="7734300" y="4294188"/>
          <p14:tracePt t="3691" x="7716838" y="4294188"/>
          <p14:tracePt t="3698" x="7705725" y="4294188"/>
          <p14:tracePt t="3707" x="7689850" y="4294188"/>
          <p14:tracePt t="3714" x="7673975" y="4294188"/>
          <p14:tracePt t="3810" x="7673975" y="4289425"/>
          <p14:tracePt t="3818" x="7673975" y="4278313"/>
          <p14:tracePt t="3826" x="7673975" y="4271963"/>
          <p14:tracePt t="3834" x="7667625" y="4271963"/>
          <p14:tracePt t="3843" x="7667625" y="4260850"/>
          <p14:tracePt t="3850" x="7656513" y="4260850"/>
          <p14:tracePt t="3860" x="7651750" y="4244975"/>
          <p14:tracePt t="3866" x="7651750" y="4229100"/>
          <p14:tracePt t="3875" x="7640638" y="4222750"/>
          <p14:tracePt t="3882" x="7640638" y="4206875"/>
          <p14:tracePt t="3890" x="7640638" y="4195763"/>
          <p14:tracePt t="3898" x="7640638" y="4168775"/>
          <p14:tracePt t="3907" x="7640638" y="4162425"/>
          <p14:tracePt t="3914" x="7640638" y="4146550"/>
          <p14:tracePt t="3922" x="7640638" y="4130675"/>
          <p14:tracePt t="3930" x="7640638" y="4113213"/>
          <p14:tracePt t="3938" x="7640638" y="4092575"/>
          <p14:tracePt t="3946" x="7640638" y="4086225"/>
          <p14:tracePt t="3955" x="7640638" y="4081463"/>
          <p14:tracePt t="3962" x="7640638" y="4070350"/>
          <p14:tracePt t="3970" x="7640638" y="4064000"/>
          <p14:tracePt t="3978" x="7640638" y="4052888"/>
          <p14:tracePt t="3987" x="7634288" y="4052888"/>
          <p14:tracePt t="3995" x="7629525" y="4052888"/>
          <p14:tracePt t="4003" x="7618413" y="4052888"/>
          <p14:tracePt t="4194" x="7618413" y="4059238"/>
          <p14:tracePt t="4202" x="7613650" y="4059238"/>
          <p14:tracePt t="4210" x="7602538" y="4075113"/>
          <p14:tracePt t="4218" x="7602538" y="4081463"/>
          <p14:tracePt t="4291" x="7602538" y="4070350"/>
          <p14:tracePt t="4298" x="7602538" y="4064000"/>
          <p14:tracePt t="4354" x="7602538" y="4075113"/>
          <p14:tracePt t="4362" x="7602538" y="4081463"/>
          <p14:tracePt t="4370" x="7607300" y="4108450"/>
          <p14:tracePt t="4379" x="7634288" y="4119563"/>
          <p14:tracePt t="4386" x="7634288" y="4124325"/>
          <p14:tracePt t="4394" x="7645400" y="4124325"/>
          <p14:tracePt t="4450" x="7640638" y="4124325"/>
          <p14:tracePt t="4459" x="7634288" y="4124325"/>
          <p14:tracePt t="4466" x="7618413" y="4097338"/>
          <p14:tracePt t="4476" x="7607300" y="4070350"/>
          <p14:tracePt t="4482" x="7607300" y="4037013"/>
          <p14:tracePt t="4490" x="7607300" y="4021138"/>
          <p14:tracePt t="4498" x="7629525" y="3998913"/>
          <p14:tracePt t="4506" x="7689850" y="3987800"/>
          <p14:tracePt t="4514" x="7783513" y="3960813"/>
          <p14:tracePt t="4522" x="7913688" y="3971925"/>
          <p14:tracePt t="4530" x="8045450" y="4014788"/>
          <p14:tracePt t="4538" x="8139113" y="4025900"/>
          <p14:tracePt t="4546" x="8172450" y="4025900"/>
          <p14:tracePt t="4554" x="8177213" y="4025900"/>
          <p14:tracePt t="4578" x="8166100" y="4025900"/>
          <p14:tracePt t="4586" x="8128000" y="3998913"/>
          <p14:tracePt t="4594" x="8067675" y="3981450"/>
          <p14:tracePt t="4602" x="7953375" y="3943350"/>
          <p14:tracePt t="4610" x="7821613" y="3911600"/>
          <p14:tracePt t="4618" x="7689850" y="3883025"/>
          <p14:tracePt t="4627" x="7564438" y="3867150"/>
          <p14:tracePt t="4634" x="7575550" y="3851275"/>
          <p14:tracePt t="4643" x="7437438" y="3822700"/>
          <p14:tracePt t="4650" x="7305675" y="3779838"/>
          <p14:tracePt t="4660" x="7153275" y="3735388"/>
          <p14:tracePt t="4666" x="7037388" y="3675063"/>
          <p14:tracePt t="4675" x="6923088" y="3614738"/>
          <p14:tracePt t="4682" x="6824663" y="3560763"/>
          <p14:tracePt t="4691" x="6742113" y="3505200"/>
          <p14:tracePt t="4698" x="6638925" y="3451225"/>
          <p14:tracePt t="4707" x="6538913" y="3379788"/>
          <p14:tracePt t="4714" x="6435725" y="3292475"/>
          <p14:tracePt t="4722" x="6319838" y="3198813"/>
          <p14:tracePt t="4730" x="6205538" y="3144838"/>
          <p14:tracePt t="4738" x="6069013" y="3067050"/>
          <p14:tracePt t="4747" x="5970588" y="3024188"/>
          <p14:tracePt t="4754" x="5854700" y="2979738"/>
          <p14:tracePt t="4764" x="5762625" y="2968625"/>
          <p14:tracePt t="4770" x="5662613" y="2941638"/>
          <p14:tracePt t="4778" x="5602288" y="2919413"/>
          <p14:tracePt t="4786" x="5559425" y="2908300"/>
          <p14:tracePt t="4794" x="5514975" y="2881313"/>
          <p14:tracePt t="4802" x="5472113" y="2876550"/>
          <p14:tracePt t="4811" x="5454650" y="2865438"/>
          <p14:tracePt t="4818" x="5434013" y="2843213"/>
          <p14:tracePt t="4827" x="5394325" y="2832100"/>
          <p14:tracePt t="4834" x="5362575" y="2825750"/>
          <p14:tracePt t="4844" x="5318125" y="2805113"/>
          <p14:tracePt t="4850" x="5280025" y="2794000"/>
          <p14:tracePt t="4866" x="5295900" y="2782888"/>
          <p14:tracePt t="4875" x="5273675" y="2782888"/>
          <p14:tracePt t="4882" x="5257800" y="2782888"/>
          <p14:tracePt t="4891" x="5235575" y="2771775"/>
          <p14:tracePt t="4898" x="5235575" y="2755900"/>
          <p14:tracePt t="4906" x="5241925" y="2749550"/>
          <p14:tracePt t="4914" x="5246688" y="2722563"/>
          <p14:tracePt t="4922" x="5257800" y="2689225"/>
          <p14:tracePt t="4930" x="5284788" y="2678113"/>
          <p14:tracePt t="4938" x="5318125" y="2678113"/>
          <p14:tracePt t="4946" x="5313363" y="2678113"/>
          <p14:tracePt t="5106" x="5307013" y="2678113"/>
          <p14:tracePt t="5114" x="5307013" y="2684463"/>
          <p14:tracePt t="5123" x="5280025" y="2700338"/>
          <p14:tracePt t="5134" x="5224463" y="2711450"/>
          <p14:tracePt t="5138" x="5159375" y="2738438"/>
          <p14:tracePt t="5146" x="5065713" y="2776538"/>
          <p14:tracePt t="5154" x="5000625" y="2832100"/>
          <p14:tracePt t="5163" x="4902200" y="2876550"/>
          <p14:tracePt t="5170" x="4786313" y="2919413"/>
          <p14:tracePt t="5178" x="4600575" y="2892425"/>
          <p14:tracePt t="5186" x="4392613" y="2843213"/>
          <p14:tracePt t="5194" x="4086225" y="2744788"/>
          <p14:tracePt t="5202" x="3883025" y="2655888"/>
          <p14:tracePt t="5211" x="3679825" y="2574925"/>
          <p14:tracePt t="5218" x="3511550" y="2497138"/>
          <p14:tracePt t="5227" x="3379788" y="2420938"/>
          <p14:tracePt t="5234" x="3263900" y="2360613"/>
          <p14:tracePt t="5244" x="3160713" y="2306638"/>
          <p14:tracePt t="5250" x="3082925" y="2278063"/>
          <p14:tracePt t="5260" x="3001963" y="2239963"/>
          <p14:tracePt t="5266" x="2963863" y="2228850"/>
          <p14:tracePt t="5275" x="2930525" y="2217738"/>
          <p14:tracePt t="5282" x="2913063" y="2208213"/>
          <p14:tracePt t="5290" x="2892425" y="2208213"/>
          <p14:tracePt t="5298" x="2886075" y="2208213"/>
          <p14:tracePt t="5306" x="2881313" y="2201863"/>
          <p14:tracePt t="5330" x="2881313" y="2197100"/>
          <p14:tracePt t="5346" x="2881313" y="2185988"/>
          <p14:tracePt t="5354" x="2881313" y="2179638"/>
          <p14:tracePt t="5362" x="2881313" y="2168525"/>
          <p14:tracePt t="5378" x="2881313" y="2163763"/>
          <p14:tracePt t="5386" x="2870200" y="2157413"/>
          <p14:tracePt t="5393" x="2870200" y="2141538"/>
          <p14:tracePt t="5402" x="2854325" y="2141538"/>
          <p14:tracePt t="5411" x="2854325" y="2130425"/>
          <p14:tracePt t="5418" x="2854325" y="2125663"/>
          <p14:tracePt t="5427" x="2847975" y="2114550"/>
          <p14:tracePt t="5434" x="2847975" y="2108200"/>
          <p14:tracePt t="5466" x="2847975" y="2098675"/>
          <p14:tracePt t="5475" x="2847975" y="2092325"/>
          <p14:tracePt t="5482" x="2859088" y="2076450"/>
          <p14:tracePt t="5491" x="2870200" y="2054225"/>
          <p14:tracePt t="5498" x="2908300" y="2032000"/>
          <p14:tracePt t="5506" x="2941638" y="2027238"/>
          <p14:tracePt t="5514" x="2963863" y="2005013"/>
          <p14:tracePt t="5522" x="2990850" y="1993900"/>
          <p14:tracePt t="5531" x="2995613" y="1993900"/>
          <p14:tracePt t="5562" x="3006725" y="1993900"/>
          <p14:tracePt t="5586" x="3006725" y="1989138"/>
          <p14:tracePt t="5594" x="3013075" y="1989138"/>
          <p14:tracePt t="5602" x="3013075" y="1978025"/>
          <p14:tracePt t="5610" x="3013075" y="1971675"/>
          <p14:tracePt t="5618" x="3013075" y="1960563"/>
          <p14:tracePt t="5627" x="3013075" y="1955800"/>
          <p14:tracePt t="5634" x="3013075" y="1938338"/>
          <p14:tracePt t="5644" x="3013075" y="1922463"/>
          <p14:tracePt t="5650" x="3013075" y="1906588"/>
          <p14:tracePt t="5659" x="3013075" y="1895475"/>
          <p14:tracePt t="5666" x="3013075" y="1889125"/>
          <p14:tracePt t="5762" x="3022600" y="1889125"/>
          <p14:tracePt t="5786" x="3022600" y="1879600"/>
          <p14:tracePt t="5907" x="3017838" y="1879600"/>
          <p14:tracePt t="5946" x="3013075" y="1879600"/>
          <p14:tracePt t="5970" x="3013075" y="1873250"/>
          <p14:tracePt t="6034" x="3001963" y="1873250"/>
          <p14:tracePt t="8634" x="3006725" y="1873250"/>
          <p14:tracePt t="8643" x="3013075" y="1873250"/>
          <p14:tracePt t="8650" x="3022600" y="1873250"/>
          <p14:tracePt t="8659" x="3051175" y="1873250"/>
          <p14:tracePt t="8666" x="3078163" y="1862138"/>
          <p14:tracePt t="8674" x="3105150" y="1862138"/>
          <p14:tracePt t="8682" x="3138488" y="1851025"/>
          <p14:tracePt t="8690" x="3154363" y="1835150"/>
          <p14:tracePt t="8698" x="3176588" y="1824038"/>
          <p14:tracePt t="8706" x="3182938" y="1824038"/>
          <p14:tracePt t="8730" x="3192463" y="1824038"/>
          <p14:tracePt t="8738" x="3198813" y="1824038"/>
          <p14:tracePt t="8746" x="3209925" y="1824038"/>
          <p14:tracePt t="8754" x="3214688" y="1824038"/>
          <p14:tracePt t="8762" x="3221038" y="1824038"/>
          <p14:tracePt t="8770" x="3232150" y="1824038"/>
          <p14:tracePt t="8778" x="3236913" y="1824038"/>
          <p14:tracePt t="8786" x="3248025" y="1824038"/>
          <p14:tracePt t="8795" x="3263900" y="1824038"/>
          <p14:tracePt t="8802" x="3270250" y="1824038"/>
          <p14:tracePt t="8867" x="3259138" y="1824038"/>
          <p14:tracePt t="8874" x="3252788" y="1824038"/>
          <p14:tracePt t="9970" x="3252788" y="1819275"/>
          <p14:tracePt t="10146" x="3241675" y="1819275"/>
          <p14:tracePt t="11643" x="3236913" y="1819275"/>
          <p14:tracePt t="11650" x="3232150" y="1808163"/>
          <p14:tracePt t="11658" x="3221038" y="1801813"/>
          <p14:tracePt t="11666" x="3221038" y="1790700"/>
          <p14:tracePt t="11675" x="3214688" y="1790700"/>
          <p14:tracePt t="11690" x="3214688" y="1785938"/>
          <p14:tracePt t="11714" x="3203575" y="1785938"/>
          <p14:tracePt t="11722" x="3198813" y="1785938"/>
          <p14:tracePt t="11730" x="3187700" y="1785938"/>
          <p14:tracePt t="11738" x="3182938" y="1785938"/>
          <p14:tracePt t="11746" x="3154363" y="1785938"/>
          <p14:tracePt t="11754" x="3111500" y="1812925"/>
          <p14:tracePt t="11763" x="3013075" y="1839913"/>
          <p14:tracePt t="11770" x="2930525" y="1895475"/>
          <p14:tracePt t="11780" x="2854325" y="1933575"/>
          <p14:tracePt t="11786" x="2803525" y="1960563"/>
          <p14:tracePt t="11796" x="2787650" y="1960563"/>
          <p14:tracePt t="11802" x="2787650" y="1966913"/>
          <p14:tracePt t="11850" x="2787650" y="1971675"/>
          <p14:tracePt t="11858" x="2787650" y="1982788"/>
          <p14:tracePt t="11923" x="2782888" y="1982788"/>
          <p14:tracePt t="12010" x="2782888" y="1989138"/>
          <p14:tracePt t="12018" x="2782888" y="1998663"/>
          <p14:tracePt t="12026" x="2782888" y="2005013"/>
          <p14:tracePt t="12034" x="2782888" y="2016125"/>
          <p14:tracePt t="12043" x="2782888" y="2020888"/>
          <p14:tracePt t="12050" x="2782888" y="2027238"/>
          <p14:tracePt t="12066" x="2782888" y="2038350"/>
          <p14:tracePt t="12082" x="2794000" y="2038350"/>
          <p14:tracePt t="12090" x="2798763" y="2038350"/>
          <p14:tracePt t="12098" x="2814638" y="2038350"/>
          <p14:tracePt t="12106" x="2859088" y="2038350"/>
          <p14:tracePt t="12114" x="2908300" y="2038350"/>
          <p14:tracePt t="12122" x="2990850" y="2016125"/>
          <p14:tracePt t="12130" x="3051175" y="2005013"/>
          <p14:tracePt t="12147" x="3122613" y="2005013"/>
          <p14:tracePt t="12154" x="3127375" y="2005013"/>
          <p14:tracePt t="12202" x="3116263" y="2005013"/>
          <p14:tracePt t="12211" x="3111500" y="2005013"/>
          <p14:tracePt t="12218" x="3100388" y="2005013"/>
          <p14:tracePt t="12227" x="3094038" y="2005013"/>
          <p14:tracePt t="12234" x="3082925" y="2005013"/>
          <p14:tracePt t="14882" x="3082925" y="2016125"/>
          <p14:tracePt t="14890" x="3078163" y="2032000"/>
          <p14:tracePt t="14898" x="3078163" y="2070100"/>
          <p14:tracePt t="14906" x="3078163" y="2114550"/>
          <p14:tracePt t="14914" x="3078163" y="2179638"/>
          <p14:tracePt t="14922" x="3078163" y="2224088"/>
          <p14:tracePt t="14930" x="3067050" y="2266950"/>
          <p14:tracePt t="14938" x="3067050" y="2306638"/>
          <p14:tracePt t="14947" x="3055938" y="2322513"/>
          <p14:tracePt t="14954" x="3044825" y="2355850"/>
          <p14:tracePt t="14964" x="3044825" y="2360613"/>
          <p14:tracePt t="14970" x="3044825" y="2378075"/>
          <p14:tracePt t="14980" x="3044825" y="2387600"/>
          <p14:tracePt t="14995" x="3044825" y="2393950"/>
          <p14:tracePt t="15002" x="3044825" y="2405063"/>
          <p14:tracePt t="15011" x="3044825" y="2409825"/>
          <p14:tracePt t="15018" x="3044825" y="2420938"/>
          <p14:tracePt t="15026" x="3044825" y="2427288"/>
          <p14:tracePt t="15034" x="3044825" y="2443163"/>
          <p14:tracePt t="15042" x="3044825" y="2447925"/>
          <p14:tracePt t="15050" x="3044825" y="2459038"/>
          <p14:tracePt t="15058" x="3044825" y="2476500"/>
          <p14:tracePt t="15066" x="3044825" y="2481263"/>
          <p14:tracePt t="15074" x="3040063" y="2497138"/>
          <p14:tracePt t="15082" x="3040063" y="2508250"/>
          <p14:tracePt t="15090" x="3040063" y="2514600"/>
          <p14:tracePt t="15106" x="3028950" y="2514600"/>
          <p14:tracePt t="15114" x="3028950" y="2525713"/>
          <p14:tracePt t="15122" x="3028950" y="2530475"/>
          <p14:tracePt t="15132" x="3028950" y="2536825"/>
          <p14:tracePt t="15138" x="3028950" y="2546350"/>
          <p14:tracePt t="15147" x="3028950" y="2552700"/>
          <p14:tracePt t="15154" x="3028950" y="2579688"/>
          <p14:tracePt t="15164" x="3028950" y="2624138"/>
          <p14:tracePt t="15170" x="3028950" y="2651125"/>
          <p14:tracePt t="15180" x="3028950" y="2689225"/>
          <p14:tracePt t="15186" x="3028950" y="2711450"/>
          <p14:tracePt t="15195" x="3028950" y="2727325"/>
          <p14:tracePt t="15202" x="3028950" y="2733675"/>
          <p14:tracePt t="15266" x="3028950" y="2722563"/>
          <p14:tracePt t="15274" x="3028950" y="2716213"/>
          <p14:tracePt t="15282" x="3033713" y="2716213"/>
          <p14:tracePt t="15290" x="3040063" y="2711450"/>
          <p14:tracePt t="15298" x="3051175" y="2700338"/>
          <p14:tracePt t="15306" x="3051175" y="2695575"/>
          <p14:tracePt t="15314" x="3055938" y="2695575"/>
          <p14:tracePt t="15498" x="3055938" y="2684463"/>
          <p14:tracePt t="15506" x="3067050" y="2684463"/>
          <p14:tracePt t="15514" x="3067050" y="2678113"/>
          <p14:tracePt t="15522" x="3073400" y="2678113"/>
          <p14:tracePt t="15610" x="3073400" y="2667000"/>
          <p14:tracePt t="15626" x="3073400" y="2662238"/>
          <p14:tracePt t="15634" x="3073400" y="2655888"/>
          <p14:tracePt t="15642" x="3078163" y="2655888"/>
          <p14:tracePt t="15650" x="3078163" y="2640013"/>
          <p14:tracePt t="15658" x="3089275" y="2628900"/>
          <p14:tracePt t="15666" x="3089275" y="2624138"/>
          <p14:tracePt t="15674" x="3094038" y="2624138"/>
          <p14:tracePt t="15682" x="3105150" y="2624138"/>
          <p14:tracePt t="15690" x="3111500" y="2624138"/>
          <p14:tracePt t="15754" x="3122613" y="2624138"/>
          <p14:tracePt t="15770" x="3122613" y="2613025"/>
          <p14:tracePt t="15779" x="3127375" y="2613025"/>
          <p14:tracePt t="15786" x="3132138" y="2613025"/>
          <p14:tracePt t="15794" x="3143250" y="2613025"/>
          <p14:tracePt t="15802" x="3149600" y="2613025"/>
          <p14:tracePt t="16090" x="3149600" y="2606675"/>
          <p14:tracePt t="17482" x="3149600" y="2617788"/>
          <p14:tracePt t="17498" x="3149600" y="2624138"/>
          <p14:tracePt t="17506" x="3149600" y="2635250"/>
          <p14:tracePt t="17514" x="3149600" y="2640013"/>
          <p14:tracePt t="17522" x="3149600" y="2646363"/>
          <p14:tracePt t="17586" x="3149600" y="2655888"/>
          <p14:tracePt t="17595" x="3149600" y="2662238"/>
          <p14:tracePt t="17602" x="3149600" y="2673350"/>
          <p14:tracePt t="17610" x="3160713" y="2678113"/>
          <p14:tracePt t="17618" x="3160713" y="2706688"/>
          <p14:tracePt t="17626" x="3165475" y="2722563"/>
          <p14:tracePt t="17634" x="3165475" y="2744788"/>
          <p14:tracePt t="17642" x="3165475" y="2760663"/>
          <p14:tracePt t="17650" x="3165475" y="2776538"/>
          <p14:tracePt t="17658" x="3165475" y="2782888"/>
          <p14:tracePt t="17666" x="3165475" y="2794000"/>
          <p14:tracePt t="17674" x="3165475" y="2798763"/>
          <p14:tracePt t="17922" x="3165475" y="2809875"/>
          <p14:tracePt t="18170" x="3165475" y="2816225"/>
          <p14:tracePt t="18178" x="3165475" y="2832100"/>
          <p14:tracePt t="18186" x="3187700" y="2843213"/>
          <p14:tracePt t="18194" x="3187700" y="2870200"/>
          <p14:tracePt t="18202" x="3187700" y="2881313"/>
          <p14:tracePt t="18210" x="3187700" y="2897188"/>
          <p14:tracePt t="18218" x="3171825" y="2903538"/>
          <p14:tracePt t="18226" x="3171825" y="2914650"/>
          <p14:tracePt t="18323" x="3171825" y="2919413"/>
          <p14:tracePt t="18330" x="3171825" y="2930525"/>
          <p14:tracePt t="18338" x="3171825" y="2946400"/>
          <p14:tracePt t="18347" x="3171825" y="2952750"/>
          <p14:tracePt t="18354" x="3171825" y="2968625"/>
          <p14:tracePt t="18364" x="3171825" y="2974975"/>
          <p14:tracePt t="18530" x="3176588" y="2974975"/>
          <p14:tracePt t="18778" x="3176588" y="2986088"/>
          <p14:tracePt t="18786" x="3176588" y="2990850"/>
          <p14:tracePt t="18794" x="3176588" y="3006725"/>
          <p14:tracePt t="18802" x="3171825" y="3028950"/>
          <p14:tracePt t="18810" x="3171825" y="3044825"/>
          <p14:tracePt t="18818" x="3165475" y="3051175"/>
          <p14:tracePt t="18826" x="3165475" y="3067050"/>
          <p14:tracePt t="18834" x="3165475" y="3078163"/>
          <p14:tracePt t="18842" x="3154363" y="3078163"/>
          <p14:tracePt t="18890" x="3154363" y="3084513"/>
          <p14:tracePt t="18898" x="3154363" y="3095625"/>
          <p14:tracePt t="18906" x="3154363" y="3100388"/>
          <p14:tracePt t="18914" x="3165475" y="3127375"/>
          <p14:tracePt t="18922" x="3187700" y="3171825"/>
          <p14:tracePt t="18932" x="3203575" y="3232150"/>
          <p14:tracePt t="18938" x="3214688" y="3292475"/>
          <p14:tracePt t="18947" x="3214688" y="3330575"/>
          <p14:tracePt t="18954" x="3214688" y="3373438"/>
          <p14:tracePt t="18963" x="3225800" y="3413125"/>
          <p14:tracePt t="18970" x="3236913" y="3444875"/>
          <p14:tracePt t="18978" x="3236913" y="3451225"/>
          <p14:tracePt t="19074" x="3236913" y="3462338"/>
          <p14:tracePt t="19082" x="3236913" y="3467100"/>
          <p14:tracePt t="19090" x="3236913" y="3494088"/>
          <p14:tracePt t="19098" x="3236913" y="3533775"/>
          <p14:tracePt t="19106" x="3225800" y="3603625"/>
          <p14:tracePt t="19115" x="3203575" y="3670300"/>
          <p14:tracePt t="19132" x="3165475" y="3806825"/>
          <p14:tracePt t="19138" x="3154363" y="3851275"/>
          <p14:tracePt t="19148" x="3143250" y="3889375"/>
          <p14:tracePt t="19154" x="3143250" y="3905250"/>
          <p14:tracePt t="19163" x="3138488" y="3916363"/>
          <p14:tracePt t="19210" x="3138488" y="3922713"/>
          <p14:tracePt t="19218" x="3138488" y="3932238"/>
          <p14:tracePt t="19226" x="3143250" y="3932238"/>
          <p14:tracePt t="19234" x="3165475" y="3922713"/>
          <p14:tracePt t="19242" x="3171825" y="3922713"/>
          <p14:tracePt t="19250" x="3171825" y="3911600"/>
          <p14:tracePt t="19362" x="3182938" y="3911600"/>
          <p14:tracePt t="19370" x="3187700" y="3894138"/>
          <p14:tracePt t="19378" x="3209925" y="3871913"/>
          <p14:tracePt t="19386" x="3214688" y="3867150"/>
          <p14:tracePt t="19394" x="3241675" y="3840163"/>
          <p14:tracePt t="19402" x="3252788" y="3822700"/>
          <p14:tracePt t="19410" x="3270250" y="3802063"/>
          <p14:tracePt t="19418" x="3281363" y="3768725"/>
          <p14:tracePt t="19426" x="3281363" y="3752850"/>
          <p14:tracePt t="19434" x="3292475" y="3724275"/>
          <p14:tracePt t="19442" x="3292475" y="3713163"/>
          <p14:tracePt t="19450" x="3292475" y="3697288"/>
          <p14:tracePt t="19458" x="3297238" y="3697288"/>
          <p14:tracePt t="19467" x="3297238" y="3692525"/>
          <p14:tracePt t="19506" x="3308350" y="3692525"/>
          <p14:tracePt t="19522" x="3308350" y="3703638"/>
          <p14:tracePt t="19531" x="3308350" y="3708400"/>
          <p14:tracePt t="19618" x="3313113" y="3708400"/>
          <p14:tracePt t="19634" x="3324225" y="3708400"/>
          <p14:tracePt t="19650" x="3330575" y="3708400"/>
          <p14:tracePt t="19730" x="3341688" y="3708400"/>
          <p14:tracePt t="19747" x="3341688" y="3697288"/>
          <p14:tracePt t="19753" x="3341688" y="3692525"/>
          <p14:tracePt t="19818" x="3341688" y="3703638"/>
          <p14:tracePt t="19826" x="3341688" y="3708400"/>
          <p14:tracePt t="19834" x="3341688" y="3719513"/>
          <p14:tracePt t="19843" x="3341688" y="3724275"/>
          <p14:tracePt t="19850" x="3341688" y="3730625"/>
          <p14:tracePt t="19890" x="3335338" y="3730625"/>
          <p14:tracePt t="19922" x="3330575" y="3730625"/>
          <p14:tracePt t="19931" x="3330575" y="3741738"/>
          <p14:tracePt t="19938" x="3330575" y="3746500"/>
          <p14:tracePt t="19947" x="3330575" y="3773488"/>
          <p14:tracePt t="19954" x="3330575" y="3802063"/>
          <p14:tracePt t="19963" x="3330575" y="3844925"/>
          <p14:tracePt t="19970" x="3330575" y="3862388"/>
          <p14:tracePt t="19979" x="3330575" y="3889375"/>
          <p14:tracePt t="19994" x="3330575" y="3900488"/>
          <p14:tracePt t="20074" x="3330575" y="3905250"/>
          <p14:tracePt t="20082" x="3330575" y="3916363"/>
          <p14:tracePt t="20090" x="3330575" y="3932238"/>
          <p14:tracePt t="20098" x="3330575" y="3949700"/>
          <p14:tracePt t="20106" x="3330575" y="3965575"/>
          <p14:tracePt t="20115" x="3324225" y="3987800"/>
          <p14:tracePt t="20122" x="3324225" y="3992563"/>
          <p14:tracePt t="20134" x="3324225" y="3998913"/>
          <p14:tracePt t="20138" x="3324225" y="4010025"/>
          <p14:tracePt t="20148" x="3324225" y="4014788"/>
          <p14:tracePt t="20154" x="3324225" y="4025900"/>
          <p14:tracePt t="20163" x="3330575" y="4025900"/>
          <p14:tracePt t="20170" x="3335338" y="4032250"/>
          <p14:tracePt t="20179" x="3346450" y="4048125"/>
          <p14:tracePt t="20186" x="3362325" y="4070350"/>
          <p14:tracePt t="20194" x="3384550" y="4097338"/>
          <p14:tracePt t="20202" x="3433763" y="4146550"/>
          <p14:tracePt t="20210" x="3467100" y="4195763"/>
          <p14:tracePt t="20218" x="3489325" y="4240213"/>
          <p14:tracePt t="20226" x="3511550" y="4283075"/>
          <p14:tracePt t="20235" x="3521075" y="4327525"/>
          <p14:tracePt t="20242" x="3521075" y="4332288"/>
          <p14:tracePt t="20251" x="3521075" y="4360863"/>
          <p14:tracePt t="20458" x="3532188" y="4360863"/>
          <p14:tracePt t="20530" x="3538538" y="4360863"/>
          <p14:tracePt t="20538" x="3554413" y="4360863"/>
          <p14:tracePt t="20547" x="3565525" y="4360863"/>
          <p14:tracePt t="20554" x="3598863" y="4360863"/>
          <p14:tracePt t="20562" x="3641725" y="4360863"/>
          <p14:tracePt t="20570" x="3708400" y="4360863"/>
          <p14:tracePt t="20579" x="3784600" y="4360863"/>
          <p14:tracePt t="20586" x="3878263" y="4360863"/>
          <p14:tracePt t="20594" x="3965575" y="4360863"/>
          <p14:tracePt t="20602" x="4030663" y="4338638"/>
          <p14:tracePt t="20610" x="4102100" y="4338638"/>
          <p14:tracePt t="20618" x="4178300" y="4338638"/>
          <p14:tracePt t="20626" x="4217988" y="4338638"/>
          <p14:tracePt t="20634" x="4249738" y="4338638"/>
          <p14:tracePt t="20642" x="4267200" y="4338638"/>
          <p14:tracePt t="20650" x="4283075" y="4338638"/>
          <p14:tracePt t="20658" x="4294188" y="4338638"/>
          <p14:tracePt t="20674" x="4298950" y="4338638"/>
          <p14:tracePt t="20683" x="4305300" y="4338638"/>
          <p14:tracePt t="20690" x="4321175" y="4338638"/>
          <p14:tracePt t="20699" x="4365625" y="4338638"/>
          <p14:tracePt t="20706" x="4419600" y="4327525"/>
          <p14:tracePt t="20715" x="4513263" y="4327525"/>
          <p14:tracePt t="20722" x="4622800" y="4316413"/>
          <p14:tracePt t="20732" x="4716463" y="4316413"/>
          <p14:tracePt t="20754" x="4737100" y="4316413"/>
          <p14:tracePt t="20763" x="4765675" y="4316413"/>
          <p14:tracePt t="20770" x="4770438" y="4316413"/>
          <p14:tracePt t="20794" x="4781550" y="4316413"/>
          <p14:tracePt t="20802" x="4786313" y="4316413"/>
          <p14:tracePt t="20810" x="4797425" y="4316413"/>
          <p14:tracePt t="20818" x="4830763" y="4316413"/>
          <p14:tracePt t="20826" x="4886325" y="4316413"/>
          <p14:tracePt t="20834" x="4978400" y="4316413"/>
          <p14:tracePt t="20842" x="5087938" y="4316413"/>
          <p14:tracePt t="20850" x="5181600" y="4316413"/>
          <p14:tracePt t="20858" x="5257800" y="4321175"/>
          <p14:tracePt t="20866" x="5295900" y="4321175"/>
          <p14:tracePt t="20874" x="5329238" y="4321175"/>
          <p14:tracePt t="21234" x="5324475" y="4321175"/>
          <p14:tracePt t="21242" x="5318125" y="4321175"/>
          <p14:tracePt t="21290" x="5318125" y="4311650"/>
          <p14:tracePt t="21298" x="5318125" y="4305300"/>
          <p14:tracePt t="21314" x="5329238" y="4305300"/>
          <p14:tracePt t="21378" x="5329238" y="4294188"/>
          <p14:tracePt t="21386" x="5324475" y="4294188"/>
          <p14:tracePt t="21394" x="5318125" y="4294188"/>
          <p14:tracePt t="21402" x="5307013" y="4294188"/>
          <p14:tracePt t="21418" x="5302250" y="4294188"/>
          <p14:tracePt t="21490" x="5295900" y="4294188"/>
          <p14:tracePt t="21498" x="5284788" y="4294188"/>
          <p14:tracePt t="21522" x="5280025" y="4294188"/>
          <p14:tracePt t="21531" x="5268913" y="4294188"/>
          <p14:tracePt t="21538" x="5268913" y="4300538"/>
          <p14:tracePt t="21547" x="5264150" y="4316413"/>
          <p14:tracePt t="21554" x="5253038" y="4321175"/>
          <p14:tracePt t="21563" x="5257800" y="4343400"/>
          <p14:tracePt t="21570" x="5273675" y="4349750"/>
          <p14:tracePt t="21578" x="5318125" y="4360863"/>
          <p14:tracePt t="21586" x="5400675" y="4403725"/>
          <p14:tracePt t="21594" x="5532438" y="4459288"/>
          <p14:tracePt t="21602" x="5702300" y="4524375"/>
          <p14:tracePt t="21610" x="5915025" y="4591050"/>
          <p14:tracePt t="21620" x="6238875" y="4649788"/>
          <p14:tracePt t="21626" x="6594475" y="4689475"/>
          <p14:tracePt t="21636" x="7016750" y="4738688"/>
          <p14:tracePt t="21642" x="7361238" y="4754563"/>
          <p14:tracePt t="21650" x="7454900" y="4754563"/>
          <p14:tracePt t="21658" x="7727950" y="4754563"/>
          <p14:tracePt t="21666" x="8067675" y="4754563"/>
          <p14:tracePt t="21674" x="8362950" y="4754563"/>
          <p14:tracePt t="21682" x="8626475" y="4754563"/>
          <p14:tracePt t="21690" x="8829675" y="4743450"/>
          <p14:tracePt t="21699" x="9009063" y="4732338"/>
          <p14:tracePt t="21707" x="9158288" y="4716463"/>
          <p14:tracePt t="21715" x="9256713" y="4672013"/>
          <p14:tracePt t="21722" x="9305925" y="4640263"/>
          <p14:tracePt t="21732" x="9332913" y="4629150"/>
          <p14:tracePt t="21738" x="9344025" y="4629150"/>
          <p14:tracePt t="21906" x="9337675" y="4629150"/>
          <p14:tracePt t="21922" x="9310688" y="4649788"/>
          <p14:tracePt t="21931" x="9317038" y="4649788"/>
          <p14:tracePt t="21938" x="9321800" y="4649788"/>
          <p14:tracePt t="21947" x="9398000" y="4672013"/>
          <p14:tracePt t="21954" x="9529763" y="4700588"/>
          <p14:tracePt t="21962" x="9645650" y="4743450"/>
          <p14:tracePt t="21970" x="9831388" y="4803775"/>
          <p14:tracePt t="21978" x="10164763" y="4886325"/>
          <p14:tracePt t="21986" x="10280650" y="4946650"/>
          <p14:tracePt t="21994" x="10763250" y="5029200"/>
          <p14:tracePt t="22002" x="11360150" y="5056188"/>
          <p14:tracePt t="22010" x="11999913" y="51054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090F-2A07-4208-A8A2-5EF0A1E6C978}"/>
              </a:ext>
            </a:extLst>
          </p:cNvPr>
          <p:cNvSpPr>
            <a:spLocks noGrp="1"/>
          </p:cNvSpPr>
          <p:nvPr>
            <p:ph type="title"/>
          </p:nvPr>
        </p:nvSpPr>
        <p:spPr>
          <a:xfrm>
            <a:off x="838200" y="1"/>
            <a:ext cx="10515600" cy="1098697"/>
          </a:xfrm>
        </p:spPr>
        <p:txBody>
          <a:bodyPr>
            <a:normAutofit/>
          </a:bodyPr>
          <a:lstStyle/>
          <a:p>
            <a:pPr algn="ctr"/>
            <a:r>
              <a:rPr lang="en-US" sz="4800" b="1" dirty="0"/>
              <a:t>Science Results and Promise for the Future</a:t>
            </a:r>
          </a:p>
        </p:txBody>
      </p:sp>
      <p:sp>
        <p:nvSpPr>
          <p:cNvPr id="3" name="Content Placeholder 2">
            <a:extLst>
              <a:ext uri="{FF2B5EF4-FFF2-40B4-BE49-F238E27FC236}">
                <a16:creationId xmlns:a16="http://schemas.microsoft.com/office/drawing/2014/main" id="{0D72EA5A-E249-4421-8F29-902692D9A53A}"/>
              </a:ext>
            </a:extLst>
          </p:cNvPr>
          <p:cNvSpPr>
            <a:spLocks noGrp="1"/>
          </p:cNvSpPr>
          <p:nvPr>
            <p:ph idx="1"/>
          </p:nvPr>
        </p:nvSpPr>
        <p:spPr>
          <a:xfrm>
            <a:off x="184298" y="928577"/>
            <a:ext cx="11936817" cy="5458046"/>
          </a:xfrm>
        </p:spPr>
        <p:txBody>
          <a:bodyPr>
            <a:normAutofit fontScale="92500" lnSpcReduction="20000"/>
          </a:bodyPr>
          <a:lstStyle/>
          <a:p>
            <a:r>
              <a:rPr lang="en-US" sz="2700" dirty="0"/>
              <a:t>Phaethon’s orbit is pushed slightly as it sheds mass during each solar pass</a:t>
            </a:r>
          </a:p>
          <a:p>
            <a:r>
              <a:rPr lang="en-US" sz="2700" dirty="0"/>
              <a:t>This “non-gravitational” force is much smaller than is the case for comets</a:t>
            </a:r>
          </a:p>
          <a:p>
            <a:r>
              <a:rPr lang="en-US" sz="2700" dirty="0"/>
              <a:t>Occultations are far more accurate than regular astrometric observations and can then provide strong constraints on an object’s trajectory</a:t>
            </a:r>
          </a:p>
          <a:p>
            <a:r>
              <a:rPr lang="en-US" sz="2700" dirty="0"/>
              <a:t>The observations of the Phaethon occultations has resulted in a 3-fold improvement of the determination of the small non-gravitational force</a:t>
            </a:r>
          </a:p>
          <a:p>
            <a:r>
              <a:rPr lang="en-US" sz="2700" dirty="0"/>
              <a:t>This information helps constrain physical models of Phaethon’s mass loss and the resulting Geminids meteoroid stream, allowing long propagations of its trajectory</a:t>
            </a:r>
          </a:p>
          <a:p>
            <a:r>
              <a:rPr lang="en-US" sz="2700" b="1" dirty="0"/>
              <a:t>The techniques demonstrated by the Phaethon occultation campaigns can be applied to other NEO’s, including potentially hazardous ones, to characterize them and greatly improve their orbits, contributing to an improved assessment of their risk.</a:t>
            </a:r>
          </a:p>
          <a:p>
            <a:r>
              <a:rPr lang="en-US" sz="2700" b="1" dirty="0"/>
              <a:t>The pro-am collaborations of future occultation campaigns can inspire and educate future generations of astronomers, as well as help determine the physical and dynamical properties of small bodies throughout the Solar System</a:t>
            </a:r>
          </a:p>
          <a:p>
            <a:r>
              <a:rPr lang="en-US" sz="2700" b="1" dirty="0"/>
              <a:t>Sky observers everywhere are invited to participate with IOTA and SwRI in this exciting work; the opportunities are frequent and ubiquitous</a:t>
            </a:r>
          </a:p>
        </p:txBody>
      </p:sp>
      <p:sp>
        <p:nvSpPr>
          <p:cNvPr id="5" name="TextBox 4">
            <a:extLst>
              <a:ext uri="{FF2B5EF4-FFF2-40B4-BE49-F238E27FC236}">
                <a16:creationId xmlns:a16="http://schemas.microsoft.com/office/drawing/2014/main" id="{7F4CFF0F-0DE4-4E14-9D0A-6324ECB834B6}"/>
              </a:ext>
            </a:extLst>
          </p:cNvPr>
          <p:cNvSpPr txBox="1"/>
          <p:nvPr/>
        </p:nvSpPr>
        <p:spPr>
          <a:xfrm>
            <a:off x="11617841" y="6386623"/>
            <a:ext cx="503273" cy="461665"/>
          </a:xfrm>
          <a:prstGeom prst="rect">
            <a:avLst/>
          </a:prstGeom>
          <a:noFill/>
        </p:spPr>
        <p:txBody>
          <a:bodyPr wrap="square" rtlCol="0">
            <a:spAutoFit/>
          </a:bodyPr>
          <a:lstStyle/>
          <a:p>
            <a:r>
              <a:rPr lang="en-US" sz="2400" b="1" dirty="0"/>
              <a:t>  8</a:t>
            </a:r>
          </a:p>
        </p:txBody>
      </p:sp>
      <p:pic>
        <p:nvPicPr>
          <p:cNvPr id="4" name="Audio 3">
            <a:hlinkClick r:id="" action="ppaction://media"/>
            <a:extLst>
              <a:ext uri="{FF2B5EF4-FFF2-40B4-BE49-F238E27FC236}">
                <a16:creationId xmlns:a16="http://schemas.microsoft.com/office/drawing/2014/main" id="{D4243C73-9628-47B2-A795-C5F534766A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085998509"/>
      </p:ext>
    </p:extLst>
  </p:cSld>
  <p:clrMapOvr>
    <a:masterClrMapping/>
  </p:clrMapOvr>
  <mc:AlternateContent xmlns:mc="http://schemas.openxmlformats.org/markup-compatibility/2006" xmlns:p14="http://schemas.microsoft.com/office/powerpoint/2010/main">
    <mc:Choice Requires="p14">
      <p:transition spd="slow" p14:dur="2000" advTm="80792"/>
    </mc:Choice>
    <mc:Fallback xmlns="">
      <p:transition spd="slow" advTm="8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25" x="9272588" y="3686175"/>
          <p14:tracePt t="532" x="9136063" y="3762375"/>
          <p14:tracePt t="540" x="8785225" y="3862388"/>
          <p14:tracePt t="548" x="8543925" y="3971925"/>
          <p14:tracePt t="557" x="8429625" y="4032250"/>
          <p14:tracePt t="565" x="8396288" y="4064000"/>
          <p14:tracePt t="573" x="8396288" y="4081463"/>
          <p14:tracePt t="581" x="8396288" y="4086225"/>
          <p14:tracePt t="590" x="8396288" y="4097338"/>
          <p14:tracePt t="597" x="8396288" y="4102100"/>
          <p14:tracePt t="622" x="8396288" y="4092575"/>
          <p14:tracePt t="629" x="8385175" y="4052888"/>
          <p14:tracePt t="638" x="8313738" y="3954463"/>
          <p14:tracePt t="645" x="8264525" y="3932238"/>
          <p14:tracePt t="654" x="8264525" y="3916363"/>
          <p14:tracePt t="726" x="8270875" y="3916363"/>
          <p14:tracePt t="774" x="8275638" y="3916363"/>
          <p14:tracePt t="781" x="8313738" y="3905250"/>
          <p14:tracePt t="791" x="8331200" y="3905250"/>
          <p14:tracePt t="797" x="8351838" y="3922713"/>
          <p14:tracePt t="806" x="8351838" y="3927475"/>
          <p14:tracePt t="813" x="8380413" y="3943350"/>
          <p14:tracePt t="822" x="8385175" y="3965575"/>
          <p14:tracePt t="829" x="8418513" y="4010025"/>
          <p14:tracePt t="838" x="8451850" y="4032250"/>
          <p14:tracePt t="845" x="8472488" y="4048125"/>
          <p14:tracePt t="870" x="8467725" y="4048125"/>
          <p14:tracePt t="877" x="8461375" y="4048125"/>
          <p14:tracePt t="895" x="8418513" y="4048125"/>
          <p14:tracePt t="901" x="8297863" y="3976688"/>
          <p14:tracePt t="910" x="8072438" y="3871913"/>
          <p14:tracePt t="918" x="7788275" y="3730625"/>
          <p14:tracePt t="925" x="7497763" y="3565525"/>
          <p14:tracePt t="934" x="7218363" y="3424238"/>
          <p14:tracePt t="942" x="6907213" y="3297238"/>
          <p14:tracePt t="949" x="6654800" y="3160713"/>
          <p14:tracePt t="958" x="6484938" y="3100388"/>
          <p14:tracePt t="965" x="6330950" y="3013075"/>
          <p14:tracePt t="975" x="6183313" y="2935288"/>
          <p14:tracePt t="981" x="6084888" y="2876550"/>
          <p14:tracePt t="992" x="6084888" y="2847975"/>
          <p14:tracePt t="997" x="6096000" y="2816225"/>
          <p14:tracePt t="1006" x="6057900" y="2782888"/>
          <p14:tracePt t="1013" x="6008688" y="2733675"/>
          <p14:tracePt t="1022" x="5986463" y="2716213"/>
          <p14:tracePt t="1029" x="5959475" y="2695575"/>
          <p14:tracePt t="1038" x="5926138" y="2651125"/>
          <p14:tracePt t="1045" x="5903913" y="2617788"/>
          <p14:tracePt t="1054" x="5872163" y="2597150"/>
          <p14:tracePt t="1062" x="5843588" y="2568575"/>
          <p14:tracePt t="1070" x="5805488" y="2519363"/>
          <p14:tracePt t="1077" x="5756275" y="2470150"/>
          <p14:tracePt t="1086" x="5718175" y="2420938"/>
          <p14:tracePt t="1096" x="5691188" y="2387600"/>
          <p14:tracePt t="1102" x="5657850" y="2360613"/>
          <p14:tracePt t="1110" x="5624513" y="2338388"/>
          <p14:tracePt t="1118" x="5608638" y="2306638"/>
          <p14:tracePt t="1125" x="5586413" y="2300288"/>
          <p14:tracePt t="1133" x="5581650" y="2300288"/>
          <p14:tracePt t="1142" x="5581650" y="2289175"/>
          <p14:tracePt t="1150" x="5570538" y="2289175"/>
          <p14:tracePt t="1158" x="5564188" y="2289175"/>
          <p14:tracePt t="1166" x="5548313" y="2289175"/>
          <p14:tracePt t="1175" x="5514975" y="2278063"/>
          <p14:tracePt t="1181" x="5461000" y="2278063"/>
          <p14:tracePt t="1190" x="5389563" y="2278063"/>
          <p14:tracePt t="1197" x="5295900" y="2278063"/>
          <p14:tracePt t="1206" x="5203825" y="2278063"/>
          <p14:tracePt t="1213" x="5110163" y="2278063"/>
          <p14:tracePt t="1222" x="5072063" y="2278063"/>
          <p14:tracePt t="1229" x="5060950" y="2278063"/>
          <p14:tracePt t="1238" x="5060950" y="2273300"/>
          <p14:tracePt t="1245" x="5060950" y="2262188"/>
          <p14:tracePt t="1254" x="5060950" y="2257425"/>
          <p14:tracePt t="1261" x="5060950" y="2251075"/>
          <p14:tracePt t="1270" x="5060950" y="2235200"/>
          <p14:tracePt t="1277" x="5060950" y="2212975"/>
          <p14:tracePt t="1286" x="5060950" y="2197100"/>
          <p14:tracePt t="1293" x="5060950" y="2168525"/>
          <p14:tracePt t="1302" x="5060950" y="2157413"/>
          <p14:tracePt t="1310" x="5060950" y="2152650"/>
          <p14:tracePt t="1318" x="5060950" y="2147888"/>
          <p14:tracePt t="1326" x="5054600" y="2136775"/>
          <p14:tracePt t="1334" x="5054600" y="2130425"/>
          <p14:tracePt t="1342" x="5027613" y="2119313"/>
          <p14:tracePt t="1349" x="5022850" y="2114550"/>
          <p14:tracePt t="1358" x="5005388" y="2103438"/>
          <p14:tracePt t="1366" x="4995863" y="2098675"/>
          <p14:tracePt t="1375" x="4995863" y="2087563"/>
          <p14:tracePt t="1382" x="4995863" y="2081213"/>
          <p14:tracePt t="1390" x="4989513" y="2070100"/>
          <p14:tracePt t="1397" x="4989513" y="2065338"/>
          <p14:tracePt t="1406" x="4989513" y="2047875"/>
          <p14:tracePt t="1413" x="4989513" y="2032000"/>
          <p14:tracePt t="1422" x="4989513" y="2016125"/>
          <p14:tracePt t="1429" x="4989513" y="1993900"/>
          <p14:tracePt t="1438" x="4978400" y="1993900"/>
          <p14:tracePt t="1462" x="4978400" y="1989138"/>
          <p14:tracePt t="1470" x="4973638" y="1989138"/>
          <p14:tracePt t="1477" x="4973638" y="1971675"/>
          <p14:tracePt t="1486" x="4967288" y="1960563"/>
          <p14:tracePt t="1494" x="4956175" y="1960563"/>
          <p14:tracePt t="1502" x="4951413" y="1960563"/>
          <p14:tracePt t="1509" x="4940300" y="1960563"/>
          <p14:tracePt t="1525" x="4940300" y="1955800"/>
          <p14:tracePt t="1534" x="4924425" y="1955800"/>
          <p14:tracePt t="1542" x="4929188" y="1928813"/>
          <p14:tracePt t="1550" x="4929188" y="1917700"/>
          <p14:tracePt t="1558" x="4945063" y="1911350"/>
          <p14:tracePt t="1566" x="4956175" y="1900238"/>
          <p14:tracePt t="1575" x="4956175" y="1895475"/>
          <p14:tracePt t="1606" x="4951413" y="1895475"/>
          <p14:tracePt t="1614" x="4945063" y="1895475"/>
          <p14:tracePt t="1622" x="4945063" y="1906588"/>
          <p14:tracePt t="1629" x="4935538" y="1906588"/>
          <p14:tracePt t="1670" x="4935538" y="1900238"/>
          <p14:tracePt t="1677" x="4935538" y="1895475"/>
          <p14:tracePt t="1686" x="4935538" y="1884363"/>
          <p14:tracePt t="1694" x="4935538" y="1868488"/>
          <p14:tracePt t="1702" x="4935538" y="1828800"/>
          <p14:tracePt t="1709" x="4935538" y="1801813"/>
          <p14:tracePt t="1718" x="4935538" y="1770063"/>
          <p14:tracePt t="1726" x="4935538" y="1741488"/>
          <p14:tracePt t="1734" x="4935538" y="1714500"/>
          <p14:tracePt t="1742" x="4935538" y="1703388"/>
          <p14:tracePt t="1750" x="4929188" y="1687513"/>
          <p14:tracePt t="1759" x="4929188" y="1681163"/>
          <p14:tracePt t="1766" x="4913313" y="1681163"/>
          <p14:tracePt t="1775" x="4913313" y="1670050"/>
          <p14:tracePt t="2070" x="4913313" y="1665288"/>
          <p14:tracePt t="2077" x="4902200" y="1665288"/>
          <p14:tracePt t="2086" x="4902200" y="1654175"/>
          <p14:tracePt t="2093" x="4902200" y="1649413"/>
          <p14:tracePt t="2109" x="4902200" y="1643063"/>
          <p14:tracePt t="2206" x="4902200" y="1631950"/>
          <p14:tracePt t="2214" x="4895850" y="1631950"/>
          <p14:tracePt t="2229" x="4895850" y="1627188"/>
          <p14:tracePt t="2245" x="4895850" y="1616075"/>
          <p14:tracePt t="2269" x="4895850" y="1609725"/>
          <p14:tracePt t="2318" x="4886325" y="1609725"/>
          <p14:tracePt t="2325" x="4879975" y="1609725"/>
          <p14:tracePt t="2334" x="4875213" y="1609725"/>
          <p14:tracePt t="2342" x="4875213" y="1600200"/>
          <p14:tracePt t="2526" x="4875213" y="1593850"/>
          <p14:tracePt t="2654" x="4864100" y="1593850"/>
          <p14:tracePt t="2813" x="4857750" y="1593850"/>
          <p14:tracePt t="2829" x="4846638" y="1593850"/>
          <p14:tracePt t="2838" x="4846638" y="1589088"/>
          <p14:tracePt t="2845" x="4841875" y="1589088"/>
          <p14:tracePt t="2854" x="4841875" y="1577975"/>
          <p14:tracePt t="2894" x="4835525" y="1577975"/>
          <p14:tracePt t="3062" x="4826000" y="1577975"/>
          <p14:tracePt t="3070" x="4826000" y="1571625"/>
          <p14:tracePt t="3077" x="4819650" y="1560513"/>
          <p14:tracePt t="3086" x="4808538" y="1555750"/>
          <p14:tracePt t="3093" x="4808538" y="1544638"/>
          <p14:tracePt t="3101" x="4781550" y="1544638"/>
          <p14:tracePt t="3109" x="4776788" y="1539875"/>
          <p14:tracePt t="3118" x="4748213" y="1522413"/>
          <p14:tracePt t="3126" x="4721225" y="1511300"/>
          <p14:tracePt t="3134" x="4687888" y="1500188"/>
          <p14:tracePt t="3142" x="4645025" y="1490663"/>
          <p14:tracePt t="3149" x="4589463" y="1479550"/>
          <p14:tracePt t="3159" x="4529138" y="1468438"/>
          <p14:tracePt t="3166" x="4497388" y="1468438"/>
          <p14:tracePt t="3176" x="4479925" y="1468438"/>
          <p14:tracePt t="3181" x="4452938" y="1468438"/>
          <p14:tracePt t="3190" x="4441825" y="1468438"/>
          <p14:tracePt t="3294" x="4437063" y="1468438"/>
          <p14:tracePt t="3302" x="4430713" y="1468438"/>
          <p14:tracePt t="3309" x="4414838" y="1468438"/>
          <p14:tracePt t="3317" x="4403725" y="1468438"/>
          <p14:tracePt t="3326" x="4397375" y="1468438"/>
          <p14:tracePt t="3398" x="4408488" y="1468438"/>
          <p14:tracePt t="3406" x="4414838" y="1468438"/>
          <p14:tracePt t="3413" x="4419600" y="1468438"/>
          <p14:tracePt t="3462" x="4430713" y="1468438"/>
          <p14:tracePt t="3469" x="4437063" y="1468438"/>
          <p14:tracePt t="3565" x="4448175" y="1468438"/>
          <p14:tracePt t="4102" x="4452938" y="1468438"/>
          <p14:tracePt t="4109" x="4464050" y="1468438"/>
          <p14:tracePt t="4118" x="4468813" y="1468438"/>
          <p14:tracePt t="4125" x="4497388" y="1468438"/>
          <p14:tracePt t="4134" x="4535488" y="1468438"/>
          <p14:tracePt t="4142" x="4567238" y="1468438"/>
          <p14:tracePt t="4150" x="4584700" y="1468438"/>
          <p14:tracePt t="4159" x="4611688" y="1468438"/>
          <p14:tracePt t="4165" x="4656138" y="1468438"/>
          <p14:tracePt t="4174" x="4660900" y="1468438"/>
          <p14:tracePt t="4181" x="4676775" y="1468438"/>
          <p14:tracePt t="4190" x="4683125" y="1468438"/>
          <p14:tracePt t="4197" x="4694238" y="1468438"/>
          <p14:tracePt t="4206" x="4721225" y="1468438"/>
          <p14:tracePt t="4213" x="4725988" y="1468438"/>
          <p14:tracePt t="4222" x="4754563" y="1468438"/>
          <p14:tracePt t="4229" x="4770438" y="1457325"/>
          <p14:tracePt t="4238" x="4792663" y="1457325"/>
          <p14:tracePt t="4245" x="4830763" y="1457325"/>
          <p14:tracePt t="4254" x="4846638" y="1457325"/>
          <p14:tracePt t="4261" x="4864100" y="1457325"/>
          <p14:tracePt t="4270" x="4895850" y="1457325"/>
          <p14:tracePt t="4277" x="4902200" y="1457325"/>
          <p14:tracePt t="4286" x="4913313" y="1457325"/>
          <p14:tracePt t="4294" x="4929188" y="1457325"/>
          <p14:tracePt t="4341" x="4935538" y="1457325"/>
          <p14:tracePt t="4350" x="4940300" y="1457325"/>
          <p14:tracePt t="4359" x="4951413" y="1457325"/>
          <p14:tracePt t="4365" x="4967288" y="1457325"/>
          <p14:tracePt t="4374" x="5005388" y="1457325"/>
          <p14:tracePt t="4381" x="5060950" y="1457325"/>
          <p14:tracePt t="4390" x="5105400" y="1457325"/>
          <p14:tracePt t="4397" x="5132388" y="1457325"/>
          <p14:tracePt t="4405" x="5175250" y="1457325"/>
          <p14:tracePt t="4413" x="5181600" y="1457325"/>
          <p14:tracePt t="4422" x="5186363" y="1457325"/>
          <p14:tracePt t="4429" x="5197475" y="1457325"/>
          <p14:tracePt t="4598" x="5203825" y="1457325"/>
          <p14:tracePt t="4607" x="5214938" y="1457325"/>
          <p14:tracePt t="4613" x="5219700" y="1457325"/>
          <p14:tracePt t="4622" x="5235575" y="1457325"/>
          <p14:tracePt t="4629" x="5291138" y="1457325"/>
          <p14:tracePt t="4639" x="5383213" y="1457325"/>
          <p14:tracePt t="4647" x="5438775" y="1457325"/>
          <p14:tracePt t="4654" x="5499100" y="1457325"/>
          <p14:tracePt t="4661" x="5553075" y="1457325"/>
          <p14:tracePt t="4670" x="5581650" y="1457325"/>
          <p14:tracePt t="4677" x="5597525" y="1457325"/>
          <p14:tracePt t="4686" x="5608638" y="1457325"/>
          <p14:tracePt t="4694" x="5613400" y="1457325"/>
          <p14:tracePt t="4726" x="5624513" y="1457325"/>
          <p14:tracePt t="4861" x="5630863" y="1457325"/>
          <p14:tracePt t="4877" x="5641975" y="1457325"/>
          <p14:tracePt t="4886" x="5646738" y="1457325"/>
          <p14:tracePt t="4893" x="5662613" y="1462088"/>
          <p14:tracePt t="4901" x="5673725" y="1462088"/>
          <p14:tracePt t="4910" x="5691188" y="1462088"/>
          <p14:tracePt t="4917" x="5695950" y="1462088"/>
          <p14:tracePt t="4942" x="5702300" y="1462088"/>
          <p14:tracePt t="4959" x="5711825" y="1462088"/>
          <p14:tracePt t="4966" x="5718175" y="1462088"/>
          <p14:tracePt t="4981" x="5729288" y="1462088"/>
          <p14:tracePt t="4997" x="5734050" y="1462088"/>
          <p14:tracePt t="5030" x="5745163" y="1462088"/>
          <p14:tracePt t="5045" x="5751513" y="1462088"/>
          <p14:tracePt t="5054" x="5751513" y="1468438"/>
          <p14:tracePt t="5061" x="5756275" y="1468438"/>
          <p14:tracePt t="5070" x="5794375" y="1468438"/>
          <p14:tracePt t="5077" x="5838825" y="1479550"/>
          <p14:tracePt t="5086" x="5926138" y="1479550"/>
          <p14:tracePt t="5093" x="6002338" y="1490663"/>
          <p14:tracePt t="5102" x="6013450" y="1490663"/>
          <p14:tracePt t="5110" x="6030913" y="1490663"/>
          <p14:tracePt t="5117" x="6084888" y="1490663"/>
          <p14:tracePt t="5126" x="6156325" y="1490663"/>
          <p14:tracePt t="5133" x="6200775" y="1490663"/>
          <p14:tracePt t="5143" x="6216650" y="1490663"/>
          <p14:tracePt t="5165" x="6227763" y="1490663"/>
          <p14:tracePt t="5246" x="6232525" y="1490663"/>
          <p14:tracePt t="5254" x="6238875" y="1490663"/>
          <p14:tracePt t="5270" x="6249988" y="1490663"/>
          <p14:tracePt t="5277" x="6254750" y="1490663"/>
          <p14:tracePt t="5286" x="6270625" y="1490663"/>
          <p14:tracePt t="5374" x="6281738" y="1490663"/>
          <p14:tracePt t="5381" x="6288088" y="1490663"/>
          <p14:tracePt t="5390" x="6303963" y="1490663"/>
          <p14:tracePt t="5397" x="6315075" y="1490663"/>
          <p14:tracePt t="5550" x="6319838" y="1490663"/>
          <p14:tracePt t="7150" x="6310313" y="1490663"/>
          <p14:tracePt t="7158" x="6303963" y="1490663"/>
          <p14:tracePt t="7165" x="6292850" y="1500188"/>
          <p14:tracePt t="7174" x="6288088" y="1517650"/>
          <p14:tracePt t="7181" x="6254750" y="1528763"/>
          <p14:tracePt t="7190" x="6210300" y="1560513"/>
          <p14:tracePt t="7197" x="6167438" y="1582738"/>
          <p14:tracePt t="7206" x="6118225" y="1620838"/>
          <p14:tracePt t="7213" x="6069013" y="1670050"/>
          <p14:tracePt t="7221" x="6024563" y="1681163"/>
          <p14:tracePt t="7230" x="6008688" y="1698625"/>
          <p14:tracePt t="7238" x="5986463" y="1709738"/>
          <p14:tracePt t="7310" x="5981700" y="1709738"/>
          <p14:tracePt t="7318" x="5981700" y="1714500"/>
          <p14:tracePt t="7326" x="5970588" y="1714500"/>
          <p14:tracePt t="7333" x="5953125" y="1730375"/>
          <p14:tracePt t="7343" x="5953125" y="1741488"/>
          <p14:tracePt t="7349" x="5953125" y="1758950"/>
          <p14:tracePt t="7358" x="5959475" y="1774825"/>
          <p14:tracePt t="7446" x="5964238" y="1774825"/>
          <p14:tracePt t="7454" x="5975350" y="1785938"/>
          <p14:tracePt t="7461" x="5975350" y="1801813"/>
          <p14:tracePt t="7470" x="5975350" y="1808163"/>
          <p14:tracePt t="7477" x="5953125" y="1819275"/>
          <p14:tracePt t="7486" x="5942013" y="1835150"/>
          <p14:tracePt t="7494" x="5937250" y="1846263"/>
          <p14:tracePt t="7502" x="5926138" y="1846263"/>
          <p14:tracePt t="7902" x="5921375" y="1846263"/>
          <p14:tracePt t="7958" x="5915025" y="1846263"/>
          <p14:tracePt t="7966" x="5915025" y="1839913"/>
          <p14:tracePt t="7974" x="5915025" y="1835150"/>
          <p14:tracePt t="7981" x="5903913" y="1835150"/>
          <p14:tracePt t="7990" x="5876925" y="1835150"/>
          <p14:tracePt t="7997" x="5838825" y="1824038"/>
          <p14:tracePt t="8006" x="5745163" y="1824038"/>
          <p14:tracePt t="8013" x="5668963" y="1824038"/>
          <p14:tracePt t="8022" x="5575300" y="1828800"/>
          <p14:tracePt t="8029" x="5532438" y="1839913"/>
          <p14:tracePt t="8038" x="5503863" y="1851025"/>
          <p14:tracePt t="8094" x="5514975" y="1851025"/>
          <p14:tracePt t="8102" x="5521325" y="1851025"/>
          <p14:tracePt t="8110" x="5532438" y="1851025"/>
          <p14:tracePt t="8118" x="5537200" y="1851025"/>
          <p14:tracePt t="8127" x="5537200" y="1839913"/>
          <p14:tracePt t="8133" x="5543550" y="1839913"/>
          <p14:tracePt t="8181" x="5537200" y="1839913"/>
          <p14:tracePt t="8190" x="5526088" y="1839913"/>
          <p14:tracePt t="8326" x="5526088" y="1835150"/>
          <p14:tracePt t="8406" x="5526088" y="1824038"/>
          <p14:tracePt t="10062" x="5532438" y="1824038"/>
          <p14:tracePt t="10069" x="5537200" y="1824038"/>
          <p14:tracePt t="10077" x="5543550" y="1824038"/>
          <p14:tracePt t="10086" x="5570538" y="1819275"/>
          <p14:tracePt t="10094" x="5581650" y="1819275"/>
          <p14:tracePt t="10102" x="5586413" y="1808163"/>
          <p14:tracePt t="10111" x="5602288" y="1808163"/>
          <p14:tracePt t="10430" x="5613400" y="1808163"/>
          <p14:tracePt t="10445" x="5619750" y="1808163"/>
          <p14:tracePt t="10453" x="5635625" y="1808163"/>
          <p14:tracePt t="10462" x="5653088" y="1808163"/>
          <p14:tracePt t="10470" x="5695950" y="1808163"/>
          <p14:tracePt t="10479" x="5722938" y="1808163"/>
          <p14:tracePt t="10486" x="5778500" y="1808163"/>
          <p14:tracePt t="10495" x="5816600" y="1808163"/>
          <p14:tracePt t="10501" x="5849938" y="1801813"/>
          <p14:tracePt t="10511" x="5888038" y="1801813"/>
          <p14:tracePt t="10518" x="5899150" y="1801813"/>
          <p14:tracePt t="13206" x="5892800" y="1801813"/>
          <p14:tracePt t="13230" x="5888038" y="1801813"/>
          <p14:tracePt t="13389" x="5881688" y="1801813"/>
          <p14:tracePt t="13397" x="5872163" y="1801813"/>
          <p14:tracePt t="13405" x="5865813" y="1801813"/>
          <p14:tracePt t="13413" x="5849938" y="1801813"/>
          <p14:tracePt t="13421" x="5832475" y="1801813"/>
          <p14:tracePt t="13429" x="5811838" y="1801813"/>
          <p14:tracePt t="13437" x="5805488" y="1801813"/>
          <p14:tracePt t="13446" x="5794375" y="1801813"/>
          <p14:tracePt t="13454" x="5778500" y="1801813"/>
          <p14:tracePt t="13462" x="5772150" y="1801813"/>
          <p14:tracePt t="13479" x="5767388" y="1801813"/>
          <p14:tracePt t="13486" x="5756275" y="1801813"/>
          <p14:tracePt t="13495" x="5740400" y="1801813"/>
          <p14:tracePt t="13501" x="5734050" y="1808163"/>
          <p14:tracePt t="13510" x="5707063" y="1819275"/>
          <p14:tracePt t="13517" x="5691188" y="1819275"/>
          <p14:tracePt t="13526" x="5668963" y="1828800"/>
          <p14:tracePt t="13533" x="5641975" y="1828800"/>
          <p14:tracePt t="13542" x="5619750" y="1846263"/>
          <p14:tracePt t="13549" x="5602288" y="1846263"/>
          <p14:tracePt t="13558" x="5597525" y="1846263"/>
          <p14:tracePt t="13565" x="5597525" y="1857375"/>
          <p14:tracePt t="13573" x="5586413" y="1857375"/>
          <p14:tracePt t="13581" x="5570538" y="1857375"/>
          <p14:tracePt t="13597" x="5564188" y="1857375"/>
          <p14:tracePt t="13654" x="5553075" y="1857375"/>
          <p14:tracePt t="13662" x="5548313" y="1857375"/>
          <p14:tracePt t="13669" x="5543550" y="1857375"/>
          <p14:tracePt t="13694" x="5532438" y="1857375"/>
          <p14:tracePt t="13717" x="5526088" y="1857375"/>
          <p14:tracePt t="13726" x="5526088" y="1862138"/>
          <p14:tracePt t="13733" x="5510213" y="1862138"/>
          <p14:tracePt t="13742" x="5499100" y="1873250"/>
          <p14:tracePt t="13749" x="5492750" y="1879600"/>
          <p14:tracePt t="13758" x="5476875" y="1884363"/>
          <p14:tracePt t="13765" x="5461000" y="1884363"/>
          <p14:tracePt t="13774" x="5427663" y="1895475"/>
          <p14:tracePt t="13781" x="5383213" y="1917700"/>
          <p14:tracePt t="13789" x="5356225" y="1928813"/>
          <p14:tracePt t="13799" x="5324475" y="1928813"/>
          <p14:tracePt t="13805" x="5295900" y="1938338"/>
          <p14:tracePt t="13814" x="5264150" y="1949450"/>
          <p14:tracePt t="13821" x="5235575" y="1960563"/>
          <p14:tracePt t="13829" x="5214938" y="1966913"/>
          <p14:tracePt t="13837" x="5197475" y="1966913"/>
          <p14:tracePt t="13845" x="5192713" y="1966913"/>
          <p14:tracePt t="13852" x="5181600" y="1966913"/>
          <p14:tracePt t="13861" x="5175250" y="1966913"/>
          <p14:tracePt t="13869" x="5164138" y="1966913"/>
          <p14:tracePt t="13877" x="5159375" y="1966913"/>
          <p14:tracePt t="13885" x="5154613" y="1966913"/>
          <p14:tracePt t="13894" x="5126038" y="1978025"/>
          <p14:tracePt t="13913" x="5038725" y="2009775"/>
          <p14:tracePt t="13918" x="4924425" y="2038350"/>
          <p14:tracePt t="13926" x="4826000" y="2081213"/>
          <p14:tracePt t="13933" x="4694238" y="2125663"/>
          <p14:tracePt t="13942" x="4584700" y="2136775"/>
          <p14:tracePt t="13949" x="4502150" y="2163763"/>
          <p14:tracePt t="13958" x="4425950" y="2174875"/>
          <p14:tracePt t="13965" x="4387850" y="2174875"/>
          <p14:tracePt t="13974" x="4354513" y="2185988"/>
          <p14:tracePt t="13982" x="4348163" y="2185988"/>
          <p14:tracePt t="13990" x="4343400" y="2185988"/>
          <p14:tracePt t="14029" x="4332288" y="2185988"/>
          <p14:tracePt t="14037" x="4327525" y="2185988"/>
          <p14:tracePt t="14045" x="4316413" y="2185988"/>
          <p14:tracePt t="14054" x="4310063" y="2185988"/>
          <p14:tracePt t="14062" x="4310063" y="2197100"/>
          <p14:tracePt t="14070" x="4283075" y="2201863"/>
          <p14:tracePt t="14079" x="4238625" y="2212975"/>
          <p14:tracePt t="14085" x="4211638" y="2246313"/>
          <p14:tracePt t="14095" x="4189413" y="2257425"/>
          <p14:tracePt t="14101" x="4162425" y="2257425"/>
          <p14:tracePt t="14110" x="4151313" y="2257425"/>
          <p14:tracePt t="14190" x="4146550" y="2257425"/>
          <p14:tracePt t="14197" x="4140200" y="2257425"/>
          <p14:tracePt t="14206" x="4140200" y="2273300"/>
          <p14:tracePt t="14214" x="4140200" y="2289175"/>
          <p14:tracePt t="14222" x="4140200" y="2295525"/>
          <p14:tracePt t="14229" x="4157663" y="2317750"/>
          <p14:tracePt t="14237" x="4157663" y="2322513"/>
          <p14:tracePt t="14294" x="4168775" y="2322513"/>
          <p14:tracePt t="14302" x="4173538" y="2322513"/>
          <p14:tracePt t="14446" x="4173538" y="2311400"/>
          <p14:tracePt t="14453" x="4173538" y="2306638"/>
          <p14:tracePt t="14469" x="4162425" y="2306638"/>
          <p14:tracePt t="14478" x="4157663" y="2306638"/>
          <p14:tracePt t="14494" x="4168775" y="2306638"/>
          <p14:tracePt t="14502" x="4173538" y="2306638"/>
          <p14:tracePt t="14510" x="4178300" y="2306638"/>
          <p14:tracePt t="14517" x="4189413" y="2306638"/>
          <p14:tracePt t="14526" x="4195763" y="2306638"/>
          <p14:tracePt t="14533" x="4211638" y="2306638"/>
          <p14:tracePt t="14542" x="4244975" y="2295525"/>
          <p14:tracePt t="14550" x="4287838" y="2273300"/>
          <p14:tracePt t="14558" x="4348163" y="2262188"/>
          <p14:tracePt t="14565" x="4387850" y="2262188"/>
          <p14:tracePt t="14574" x="4448175" y="2224088"/>
          <p14:tracePt t="14582" x="4524375" y="2212975"/>
          <p14:tracePt t="14590" x="4584700" y="2185988"/>
          <p14:tracePt t="14598" x="4616450" y="2179638"/>
          <p14:tracePt t="14606" x="4622800" y="2168525"/>
          <p14:tracePt t="14613" x="4633913" y="2168525"/>
          <p14:tracePt t="14669" x="4633913" y="2174875"/>
          <p14:tracePt t="14678" x="4633913" y="2179638"/>
          <p14:tracePt t="14685" x="4649788" y="2190750"/>
          <p14:tracePt t="14694" x="4656138" y="2190750"/>
          <p14:tracePt t="14701" x="4683125" y="2190750"/>
          <p14:tracePt t="14711" x="4721225" y="2190750"/>
          <p14:tracePt t="14717" x="4765675" y="2190750"/>
          <p14:tracePt t="14726" x="4803775" y="2190750"/>
          <p14:tracePt t="14733" x="4826000" y="2190750"/>
          <p14:tracePt t="14742" x="4852988" y="2190750"/>
          <p14:tracePt t="14749" x="4857750" y="2190750"/>
          <p14:tracePt t="14949" x="4868863" y="2190750"/>
          <p14:tracePt t="14958" x="4886325" y="2190750"/>
          <p14:tracePt t="14965" x="4945063" y="2224088"/>
          <p14:tracePt t="14974" x="5038725" y="2251075"/>
          <p14:tracePt t="14981" x="5137150" y="2295525"/>
          <p14:tracePt t="14990" x="5253038" y="2349500"/>
          <p14:tracePt t="14999" x="5313363" y="2366963"/>
          <p14:tracePt t="15005" x="5378450" y="2405063"/>
          <p14:tracePt t="15013" x="5405438" y="2405063"/>
          <p14:tracePt t="15054" x="5405438" y="2409825"/>
          <p14:tracePt t="15062" x="5416550" y="2409825"/>
          <p14:tracePt t="15069" x="5434013" y="2409825"/>
          <p14:tracePt t="15079" x="5461000" y="2409825"/>
          <p14:tracePt t="15085" x="5532438" y="2409825"/>
          <p14:tracePt t="15094" x="5586413" y="2409825"/>
          <p14:tracePt t="15101" x="5680075" y="2409825"/>
          <p14:tracePt t="15110" x="5789613" y="2398713"/>
          <p14:tracePt t="15117" x="5881688" y="2387600"/>
          <p14:tracePt t="15126" x="5942013" y="2378075"/>
          <p14:tracePt t="15133" x="5959475" y="2378075"/>
          <p14:tracePt t="15142" x="5970588" y="2378075"/>
          <p14:tracePt t="15214" x="5975350" y="2378075"/>
          <p14:tracePt t="15229" x="5986463" y="2378075"/>
          <p14:tracePt t="15238" x="5991225" y="2378075"/>
          <p14:tracePt t="15246" x="6008688" y="2387600"/>
          <p14:tracePt t="15253" x="6019800" y="2387600"/>
          <p14:tracePt t="15310" x="6024563" y="2387600"/>
          <p14:tracePt t="15318" x="6030913" y="2387600"/>
          <p14:tracePt t="15326" x="6040438" y="2387600"/>
          <p14:tracePt t="15333" x="6069013" y="2387600"/>
          <p14:tracePt t="15342" x="6062663" y="2387600"/>
          <p14:tracePt t="15350" x="6069013" y="2387600"/>
          <p14:tracePt t="15358" x="6129338" y="2387600"/>
          <p14:tracePt t="15365" x="6200775" y="2387600"/>
          <p14:tracePt t="15374" x="6261100" y="2387600"/>
          <p14:tracePt t="15381" x="6288088" y="2387600"/>
          <p14:tracePt t="15390" x="6292850" y="2387600"/>
          <p14:tracePt t="15422" x="6303963" y="2387600"/>
          <p14:tracePt t="15429" x="6310313" y="2387600"/>
          <p14:tracePt t="15438" x="6326188" y="2387600"/>
          <p14:tracePt t="15446" x="6359525" y="2387600"/>
          <p14:tracePt t="15454" x="6413500" y="2387600"/>
          <p14:tracePt t="15463" x="6523038" y="2387600"/>
          <p14:tracePt t="15470" x="6632575" y="2366963"/>
          <p14:tracePt t="15479" x="6742113" y="2366963"/>
          <p14:tracePt t="15485" x="6840538" y="2349500"/>
          <p14:tracePt t="15494" x="6896100" y="2349500"/>
          <p14:tracePt t="15501" x="6900863" y="2344738"/>
          <p14:tracePt t="15510" x="6911975" y="2344738"/>
          <p14:tracePt t="15565" x="6918325" y="2344738"/>
          <p14:tracePt t="15574" x="6927850" y="2344738"/>
          <p14:tracePt t="15582" x="6934200" y="2344738"/>
          <p14:tracePt t="15590" x="6950075" y="2344738"/>
          <p14:tracePt t="15598" x="6967538" y="2344738"/>
          <p14:tracePt t="15606" x="7010400" y="2344738"/>
          <p14:tracePt t="15613" x="7048500" y="2344738"/>
          <p14:tracePt t="15622" x="7077075" y="2344738"/>
          <p14:tracePt t="15630" x="7108825" y="2344738"/>
          <p14:tracePt t="15678" x="7115175" y="2344738"/>
          <p14:tracePt t="15685" x="7126288" y="2344738"/>
          <p14:tracePt t="15694" x="7131050" y="2344738"/>
          <p14:tracePt t="15701" x="7146925" y="2344738"/>
          <p14:tracePt t="15710" x="7191375" y="2344738"/>
          <p14:tracePt t="15717" x="7273925" y="2344738"/>
          <p14:tracePt t="15726" x="7350125" y="2344738"/>
          <p14:tracePt t="15733" x="7437438" y="2344738"/>
          <p14:tracePt t="15742" x="7515225" y="2344738"/>
          <p14:tracePt t="15749" x="7569200" y="2344738"/>
          <p14:tracePt t="15758" x="7580313" y="2344738"/>
          <p14:tracePt t="15765" x="7585075" y="2344738"/>
          <p14:tracePt t="15797" x="7585075" y="2333625"/>
          <p14:tracePt t="15838" x="7585075" y="2327275"/>
          <p14:tracePt t="15846" x="7591425" y="2327275"/>
          <p14:tracePt t="15854" x="7602538" y="2327275"/>
          <p14:tracePt t="15862" x="7607300" y="2317750"/>
          <p14:tracePt t="15870" x="7634288" y="2317750"/>
          <p14:tracePt t="15879" x="7645400" y="2311400"/>
          <p14:tracePt t="15897" x="7667625" y="2300288"/>
          <p14:tracePt t="15902" x="7678738" y="2295525"/>
          <p14:tracePt t="15950" x="7678738" y="2289175"/>
          <p14:tracePt t="15958" x="7685088" y="2289175"/>
          <p14:tracePt t="15965" x="7700963" y="2289175"/>
          <p14:tracePt t="15974" x="7705725" y="2278063"/>
          <p14:tracePt t="15981" x="7734300" y="2273300"/>
          <p14:tracePt t="15990" x="7766050" y="2262188"/>
          <p14:tracePt t="15998" x="7783513" y="2251075"/>
          <p14:tracePt t="16005" x="7815263" y="2251075"/>
          <p14:tracePt t="16070" x="7821613" y="2251075"/>
          <p14:tracePt t="16085" x="7826375" y="2251075"/>
          <p14:tracePt t="16094" x="7826375" y="2246313"/>
          <p14:tracePt t="16198" x="7837488" y="2246313"/>
          <p14:tracePt t="16638" x="7837488" y="2235200"/>
          <p14:tracePt t="16645" x="7837488" y="2228850"/>
          <p14:tracePt t="18054" x="7843838" y="2228850"/>
          <p14:tracePt t="18078" x="7832725" y="2228850"/>
          <p14:tracePt t="18086" x="7799388" y="2228850"/>
          <p14:tracePt t="18094" x="7754938" y="2235200"/>
          <p14:tracePt t="18101" x="7712075" y="2246313"/>
          <p14:tracePt t="18110" x="7656513" y="2257425"/>
          <p14:tracePt t="18117" x="7591425" y="2278063"/>
          <p14:tracePt t="18126" x="7531100" y="2289175"/>
          <p14:tracePt t="18133" x="7475538" y="2289175"/>
          <p14:tracePt t="18142" x="7415213" y="2306638"/>
          <p14:tracePt t="18149" x="7339013" y="2327275"/>
          <p14:tracePt t="18158" x="7278688" y="2344738"/>
          <p14:tracePt t="18167" x="7202488" y="2344738"/>
          <p14:tracePt t="18174" x="7131050" y="2344738"/>
          <p14:tracePt t="18182" x="7077075" y="2344738"/>
          <p14:tracePt t="18190" x="6983413" y="2344738"/>
          <p14:tracePt t="18197" x="6873875" y="2344738"/>
          <p14:tracePt t="18206" x="6775450" y="2355850"/>
          <p14:tracePt t="18214" x="6643688" y="2398713"/>
          <p14:tracePt t="18222" x="6534150" y="2416175"/>
          <p14:tracePt t="18231" x="6402388" y="2443163"/>
          <p14:tracePt t="18237" x="6288088" y="2470150"/>
          <p14:tracePt t="18247" x="6194425" y="2497138"/>
          <p14:tracePt t="18254" x="6096000" y="2514600"/>
          <p14:tracePt t="18263" x="6040438" y="2514600"/>
          <p14:tracePt t="18269" x="6002338" y="2514600"/>
          <p14:tracePt t="18278" x="5959475" y="2525713"/>
          <p14:tracePt t="18285" x="5942013" y="2530475"/>
          <p14:tracePt t="18294" x="5921375" y="2530475"/>
          <p14:tracePt t="18301" x="5915025" y="2541588"/>
          <p14:tracePt t="18310" x="5888038" y="2541588"/>
          <p14:tracePt t="18317" x="5861050" y="2552700"/>
          <p14:tracePt t="18326" x="5827713" y="2552700"/>
          <p14:tracePt t="18333" x="5827713" y="2557463"/>
          <p14:tracePt t="18342" x="5843588" y="2574925"/>
          <p14:tracePt t="18349" x="5762625" y="2574925"/>
          <p14:tracePt t="18357" x="5684838" y="2586038"/>
          <p14:tracePt t="18365" x="5592763" y="2601913"/>
          <p14:tracePt t="18374" x="5537200" y="2601913"/>
          <p14:tracePt t="18382" x="5492750" y="2601913"/>
          <p14:tracePt t="18390" x="5465763" y="2601913"/>
          <p14:tracePt t="18397" x="5438775" y="2601913"/>
          <p14:tracePt t="18406" x="5427663" y="2601913"/>
          <p14:tracePt t="18415" x="5422900" y="2601913"/>
          <p14:tracePt t="18421" x="5405438" y="2601913"/>
          <p14:tracePt t="18430" x="5394325" y="2601913"/>
          <p14:tracePt t="18438" x="5389563" y="2601913"/>
          <p14:tracePt t="18447" x="5378450" y="2601913"/>
          <p14:tracePt t="18454" x="5362575" y="2601913"/>
          <p14:tracePt t="18463" x="5324475" y="2601913"/>
          <p14:tracePt t="18470" x="5280025" y="2613025"/>
          <p14:tracePt t="18478" x="5219700" y="2624138"/>
          <p14:tracePt t="18485" x="5143500" y="2635250"/>
          <p14:tracePt t="18494" x="5105400" y="2635250"/>
          <p14:tracePt t="18501" x="5060950" y="2635250"/>
          <p14:tracePt t="18510" x="5054600" y="2635250"/>
          <p14:tracePt t="18517" x="5038725" y="2635250"/>
          <p14:tracePt t="18526" x="5033963" y="2635250"/>
          <p14:tracePt t="18549" x="5022850" y="2635250"/>
          <p14:tracePt t="18590" x="5016500" y="2635250"/>
          <p14:tracePt t="18597" x="5000625" y="2635250"/>
          <p14:tracePt t="18605" x="4956175" y="2635250"/>
          <p14:tracePt t="18613" x="4918075" y="2635250"/>
          <p14:tracePt t="18622" x="4864100" y="2635250"/>
          <p14:tracePt t="18631" x="4803775" y="2651125"/>
          <p14:tracePt t="18638" x="4759325" y="2651125"/>
          <p14:tracePt t="18647" x="4743450" y="2651125"/>
          <p14:tracePt t="18653" x="4737100" y="2651125"/>
          <p14:tracePt t="18662" x="4725988" y="2651125"/>
          <p14:tracePt t="18669" x="4725988" y="2646363"/>
          <p14:tracePt t="18678" x="4725988" y="2628900"/>
          <p14:tracePt t="18685" x="4725988" y="2624138"/>
          <p14:tracePt t="18694" x="4725988" y="2613025"/>
          <p14:tracePt t="18701" x="4725988" y="2606675"/>
          <p14:tracePt t="18710" x="4725988" y="2590800"/>
          <p14:tracePt t="18742" x="4721225" y="2590800"/>
          <p14:tracePt t="18749" x="4705350" y="2590800"/>
          <p14:tracePt t="18758" x="4687888" y="2590800"/>
          <p14:tracePt t="18765" x="4656138" y="2590800"/>
          <p14:tracePt t="18773" x="4616450" y="2590800"/>
          <p14:tracePt t="18782" x="4573588" y="2590800"/>
          <p14:tracePt t="18789" x="4546600" y="2590800"/>
          <p14:tracePt t="18797" x="4518025" y="2590800"/>
          <p14:tracePt t="18854" x="4518025" y="2579688"/>
          <p14:tracePt t="18869" x="4529138" y="2563813"/>
          <p14:tracePt t="18878" x="4529138" y="2557463"/>
          <p14:tracePt t="18974" x="4535488" y="2557463"/>
          <p14:tracePt t="18981" x="4535488" y="2546350"/>
          <p14:tracePt t="18990" x="4546600" y="2541588"/>
          <p14:tracePt t="18997" x="4551363" y="2536825"/>
          <p14:tracePt t="19006" x="4557713" y="2525713"/>
          <p14:tracePt t="19014" x="4557713" y="2519363"/>
          <p14:tracePt t="19021" x="4567238" y="2508250"/>
          <p14:tracePt t="19030" x="4595813" y="2503488"/>
          <p14:tracePt t="19038" x="4595813" y="2492375"/>
          <p14:tracePt t="19047" x="4611688" y="2492375"/>
          <p14:tracePt t="19053" x="4616450" y="2492375"/>
          <p14:tracePt t="19062" x="4627563" y="2492375"/>
          <p14:tracePt t="19070" x="4627563" y="2487613"/>
          <p14:tracePt t="19110" x="4627563" y="2476500"/>
          <p14:tracePt t="19126" x="4627563" y="2470150"/>
          <p14:tracePt t="19133" x="4622800" y="2470150"/>
          <p14:tracePt t="19142" x="4616450" y="2470150"/>
          <p14:tracePt t="19149" x="4606925" y="2470150"/>
          <p14:tracePt t="19158" x="4600575" y="2470150"/>
          <p14:tracePt t="19238" x="4611688" y="2470150"/>
          <p14:tracePt t="19246" x="4616450" y="2470150"/>
          <p14:tracePt t="19253" x="4627563" y="2470150"/>
          <p14:tracePt t="19262" x="4633913" y="2470150"/>
          <p14:tracePt t="19269" x="4638675" y="2470150"/>
          <p14:tracePt t="19278" x="4649788" y="2470150"/>
          <p14:tracePt t="19285" x="4667250" y="2470150"/>
          <p14:tracePt t="19294" x="4705350" y="2470150"/>
          <p14:tracePt t="19301" x="4748213" y="2470150"/>
          <p14:tracePt t="19310" x="4803775" y="2470150"/>
          <p14:tracePt t="19317" x="4875213" y="2470150"/>
          <p14:tracePt t="19326" x="4935538" y="2470150"/>
          <p14:tracePt t="19333" x="5005388" y="2470150"/>
          <p14:tracePt t="19342" x="5065713" y="2459038"/>
          <p14:tracePt t="19349" x="5110163" y="2459038"/>
          <p14:tracePt t="19358" x="5148263" y="2459038"/>
          <p14:tracePt t="19366" x="5181600" y="2447925"/>
          <p14:tracePt t="19373" x="5186363" y="2447925"/>
          <p14:tracePt t="19382" x="5203825" y="2436813"/>
          <p14:tracePt t="19390" x="5214938" y="2432050"/>
          <p14:tracePt t="22941" x="5208588" y="2432050"/>
          <p14:tracePt t="22949" x="5203825" y="2432050"/>
          <p14:tracePt t="22965" x="5192713" y="2432050"/>
          <p14:tracePt t="22974" x="5175250" y="2432050"/>
          <p14:tracePt t="22982" x="5170488" y="2443163"/>
          <p14:tracePt t="23110" x="5170488" y="2447925"/>
          <p14:tracePt t="23117" x="5159375" y="2447925"/>
          <p14:tracePt t="23125" x="5154613" y="2476500"/>
          <p14:tracePt t="23133" x="5132388" y="2508250"/>
          <p14:tracePt t="23141" x="5121275" y="2525713"/>
          <p14:tracePt t="23150" x="5087938" y="2568575"/>
          <p14:tracePt t="23158" x="5038725" y="2617788"/>
          <p14:tracePt t="23165" x="5005388" y="2651125"/>
          <p14:tracePt t="23174" x="4973638" y="2700338"/>
          <p14:tracePt t="23182" x="4940300" y="2722563"/>
          <p14:tracePt t="23190" x="4913313" y="2738438"/>
          <p14:tracePt t="23199" x="4879975" y="2760663"/>
          <p14:tracePt t="23206" x="4875213" y="2771775"/>
          <p14:tracePt t="23215" x="4864100" y="2771775"/>
          <p14:tracePt t="23270" x="4857750" y="2771775"/>
          <p14:tracePt t="23278" x="4857750" y="2776538"/>
          <p14:tracePt t="23285" x="4846638" y="2776538"/>
          <p14:tracePt t="23294" x="4841875" y="2782888"/>
          <p14:tracePt t="23301" x="4830763" y="2805113"/>
          <p14:tracePt t="23310" x="4814888" y="2809875"/>
          <p14:tracePt t="23317" x="4803775" y="2832100"/>
          <p14:tracePt t="23326" x="4792663" y="2847975"/>
          <p14:tracePt t="23334" x="4786313" y="2847975"/>
          <p14:tracePt t="23342" x="4781550" y="2854325"/>
          <p14:tracePt t="23414" x="4770438" y="2854325"/>
          <p14:tracePt t="23421" x="4765675" y="2854325"/>
          <p14:tracePt t="23430" x="4748213" y="2876550"/>
          <p14:tracePt t="23437" x="4737100" y="2876550"/>
          <p14:tracePt t="23446" x="4710113" y="2881313"/>
          <p14:tracePt t="23453" x="4705350" y="2881313"/>
          <p14:tracePt t="23462" x="4694238" y="2881313"/>
          <p14:tracePt t="23518" x="4687888" y="2881313"/>
          <p14:tracePt t="23526" x="4687888" y="2892425"/>
          <p14:tracePt t="23533" x="4683125" y="2897188"/>
          <p14:tracePt t="23542" x="4672013" y="2908300"/>
          <p14:tracePt t="23551" x="4672013" y="2914650"/>
          <p14:tracePt t="23558" x="4667250" y="2914650"/>
          <p14:tracePt t="23566" x="4667250" y="2919413"/>
          <p14:tracePt t="23694" x="4656138" y="2919413"/>
          <p14:tracePt t="23702" x="4649788" y="2919413"/>
          <p14:tracePt t="23710" x="4649788" y="2930525"/>
          <p14:tracePt t="23766" x="4638675" y="2930525"/>
          <p14:tracePt t="23774" x="4638675" y="2935288"/>
          <p14:tracePt t="23782" x="4638675" y="2946400"/>
          <p14:tracePt t="23790" x="4633913" y="2946400"/>
          <p14:tracePt t="23799" x="4616450" y="2952750"/>
          <p14:tracePt t="23806" x="4606925" y="2963863"/>
          <p14:tracePt t="23815" x="4606925" y="2968625"/>
          <p14:tracePt t="23821" x="4600575" y="2979738"/>
          <p14:tracePt t="23902" x="4595813" y="2979738"/>
          <p14:tracePt t="23910" x="4584700" y="2979738"/>
          <p14:tracePt t="23918" x="4578350" y="2979738"/>
          <p14:tracePt t="23925" x="4551363" y="2979738"/>
          <p14:tracePt t="23933" x="4535488" y="2986088"/>
          <p14:tracePt t="23942" x="4513263" y="3006725"/>
          <p14:tracePt t="23950" x="4506913" y="3006725"/>
          <p14:tracePt t="23958" x="4506913" y="3013075"/>
          <p14:tracePt t="24030" x="4506913" y="3001963"/>
          <p14:tracePt t="24038" x="4506913" y="2995613"/>
          <p14:tracePt t="24253" x="4506913" y="2990850"/>
          <p14:tracePt t="24262" x="4497388" y="2990850"/>
          <p14:tracePt t="24278" x="4497388" y="2979738"/>
          <p14:tracePt t="24301" x="4497388" y="2974975"/>
          <p14:tracePt t="24310" x="4497388" y="2963863"/>
          <p14:tracePt t="24317" x="4497388" y="2957513"/>
          <p14:tracePt t="24333" x="4497388" y="2946400"/>
          <p14:tracePt t="24342" x="4491038" y="2946400"/>
          <p14:tracePt t="24349" x="4479925" y="2946400"/>
          <p14:tracePt t="24358" x="4464050" y="2941638"/>
          <p14:tracePt t="24365" x="4425950" y="2941638"/>
          <p14:tracePt t="24374" x="4392613" y="2941638"/>
          <p14:tracePt t="24382" x="4354513" y="2946400"/>
          <p14:tracePt t="24390" x="4343400" y="2946400"/>
          <p14:tracePt t="24399" x="4343400" y="2952750"/>
          <p14:tracePt t="24438" x="4348163" y="2952750"/>
          <p14:tracePt t="24445" x="4354513" y="2952750"/>
          <p14:tracePt t="24453" x="4370388" y="2952750"/>
          <p14:tracePt t="24462" x="4414838" y="2952750"/>
          <p14:tracePt t="24469" x="4441825" y="2952750"/>
          <p14:tracePt t="24478" x="4497388" y="2952750"/>
          <p14:tracePt t="24485" x="4535488" y="2952750"/>
          <p14:tracePt t="24493" x="4578350" y="2952750"/>
          <p14:tracePt t="24501" x="4616450" y="2952750"/>
          <p14:tracePt t="24510" x="4667250" y="2925763"/>
          <p14:tracePt t="24518" x="4705350" y="2925763"/>
          <p14:tracePt t="24526" x="4765675" y="2892425"/>
          <p14:tracePt t="24534" x="4808538" y="2881313"/>
          <p14:tracePt t="24542" x="4879975" y="2881313"/>
          <p14:tracePt t="24549" x="4956175" y="2865438"/>
          <p14:tracePt t="24558" x="5049838" y="2865438"/>
          <p14:tracePt t="24566" x="5105400" y="2865438"/>
          <p14:tracePt t="24574" x="5181600" y="2865438"/>
          <p14:tracePt t="24582" x="5235575" y="2865438"/>
          <p14:tracePt t="24590" x="5264150" y="2865438"/>
          <p14:tracePt t="24599" x="5273675" y="2865438"/>
          <p14:tracePt t="25014" x="5268913" y="2865438"/>
          <p14:tracePt t="25030" x="5264150" y="2865438"/>
          <p14:tracePt t="25037" x="5257800" y="2865438"/>
          <p14:tracePt t="25046" x="5246688" y="2865438"/>
          <p14:tracePt t="25078" x="5253038" y="2865438"/>
          <p14:tracePt t="25085" x="5257800" y="2865438"/>
          <p14:tracePt t="25094" x="5284788" y="2865438"/>
          <p14:tracePt t="25101" x="5324475" y="2865438"/>
          <p14:tracePt t="25110" x="5367338" y="2865438"/>
          <p14:tracePt t="25117" x="5449888" y="2865438"/>
          <p14:tracePt t="25126" x="5526088" y="2865438"/>
          <p14:tracePt t="25133" x="5619750" y="2865438"/>
          <p14:tracePt t="25142" x="5729288" y="2865438"/>
          <p14:tracePt t="25149" x="5816600" y="2865438"/>
          <p14:tracePt t="25158" x="5930900" y="2865438"/>
          <p14:tracePt t="25166" x="6024563" y="2854325"/>
          <p14:tracePt t="25173" x="6118225" y="2825750"/>
          <p14:tracePt t="25182" x="6178550" y="2816225"/>
          <p14:tracePt t="25190" x="6178550" y="2805113"/>
          <p14:tracePt t="25199" x="6276975" y="2794000"/>
          <p14:tracePt t="25206" x="6424613" y="2782888"/>
          <p14:tracePt t="25215" x="6572250" y="2782888"/>
          <p14:tracePt t="25221" x="6737350" y="2782888"/>
          <p14:tracePt t="25230" x="6862763" y="2782888"/>
          <p14:tracePt t="25237" x="6956425" y="2782888"/>
          <p14:tracePt t="25246" x="7027863" y="2782888"/>
          <p14:tracePt t="25253" x="7070725" y="2782888"/>
          <p14:tracePt t="25262" x="7097713" y="2782888"/>
          <p14:tracePt t="25302" x="7104063" y="2782888"/>
          <p14:tracePt t="25310" x="7115175" y="2782888"/>
          <p14:tracePt t="25317" x="7131050" y="2782888"/>
          <p14:tracePt t="25325" x="7169150" y="2782888"/>
          <p14:tracePt t="25333" x="7224713" y="2782888"/>
          <p14:tracePt t="25342" x="7323138" y="2787650"/>
          <p14:tracePt t="25350" x="7377113" y="2798763"/>
          <p14:tracePt t="25358" x="7475538" y="2816225"/>
          <p14:tracePt t="25366" x="7515225" y="2816225"/>
          <p14:tracePt t="25373" x="7558088" y="2816225"/>
          <p14:tracePt t="25382" x="7564438" y="2816225"/>
          <p14:tracePt t="25390" x="7580313" y="2816225"/>
          <p14:tracePt t="25399" x="7580313" y="2820988"/>
          <p14:tracePt t="25406" x="7585075" y="2820988"/>
          <p14:tracePt t="25416" x="7596188" y="2820988"/>
          <p14:tracePt t="25421" x="7613650" y="2820988"/>
          <p14:tracePt t="25430" x="7651750" y="2820988"/>
          <p14:tracePt t="25437" x="7694613" y="2820988"/>
          <p14:tracePt t="25446" x="7750175" y="2820988"/>
          <p14:tracePt t="25453" x="7821613" y="2820988"/>
          <p14:tracePt t="25462" x="7897813" y="2820988"/>
          <p14:tracePt t="25469" x="7991475" y="2820988"/>
          <p14:tracePt t="25478" x="8051800" y="2832100"/>
          <p14:tracePt t="25485" x="8089900" y="2832100"/>
          <p14:tracePt t="25494" x="8132763" y="2843213"/>
          <p14:tracePt t="25502" x="8150225" y="2843213"/>
          <p14:tracePt t="25510" x="8154988" y="2843213"/>
          <p14:tracePt t="25542" x="8154988" y="2854325"/>
          <p14:tracePt t="25565" x="8166100" y="2854325"/>
          <p14:tracePt t="25582" x="8172450" y="2854325"/>
          <p14:tracePt t="25590" x="8183563" y="2854325"/>
          <p14:tracePt t="25598" x="8188325" y="2854325"/>
          <p14:tracePt t="25646" x="8188325" y="2859088"/>
          <p14:tracePt t="30662" x="8188325" y="2865438"/>
          <p14:tracePt t="30670" x="8204200" y="2865438"/>
          <p14:tracePt t="30677" x="8204200" y="2876550"/>
          <p14:tracePt t="30685" x="8183563" y="2881313"/>
          <p14:tracePt t="30694" x="8166100" y="2892425"/>
          <p14:tracePt t="30701" x="8132763" y="2903538"/>
          <p14:tracePt t="30710" x="8105775" y="2914650"/>
          <p14:tracePt t="30717" x="8072438" y="2925763"/>
          <p14:tracePt t="30725" x="8045450" y="2930525"/>
          <p14:tracePt t="30734" x="8002588" y="2968625"/>
          <p14:tracePt t="30742" x="7969250" y="2968625"/>
          <p14:tracePt t="30750" x="7931150" y="2979738"/>
          <p14:tracePt t="30758" x="7881938" y="3001963"/>
          <p14:tracePt t="30767" x="7853363" y="3001963"/>
          <p14:tracePt t="30773" x="7837488" y="3006725"/>
          <p14:tracePt t="30782" x="7804150" y="3006725"/>
          <p14:tracePt t="30789" x="7788275" y="3017838"/>
          <p14:tracePt t="30798" x="7772400" y="3017838"/>
          <p14:tracePt t="30805" x="7727950" y="3028950"/>
          <p14:tracePt t="30814" x="7694613" y="3040063"/>
          <p14:tracePt t="30821" x="7656513" y="3040063"/>
          <p14:tracePt t="30830" x="7613650" y="3051175"/>
          <p14:tracePt t="30837" x="7558088" y="3051175"/>
          <p14:tracePt t="30846" x="7443788" y="3095625"/>
          <p14:tracePt t="30853" x="7334250" y="3105150"/>
          <p14:tracePt t="30861" x="7164388" y="3149600"/>
          <p14:tracePt t="30871" x="6983413" y="3182938"/>
          <p14:tracePt t="30878" x="6775450" y="3214688"/>
          <p14:tracePt t="30886" x="6594475" y="3232150"/>
          <p14:tracePt t="30903" x="6281738" y="3232150"/>
          <p14:tracePt t="30909" x="6156325" y="3232150"/>
          <p14:tracePt t="30918" x="6046788" y="3232150"/>
          <p14:tracePt t="30926" x="5991225" y="3232150"/>
          <p14:tracePt t="30935" x="6013450" y="3232150"/>
          <p14:tracePt t="30942" x="6002338" y="3232150"/>
          <p14:tracePt t="30951" x="5970588" y="3232150"/>
          <p14:tracePt t="30957" x="5942013" y="3232150"/>
          <p14:tracePt t="30967" x="5903913" y="3232150"/>
          <p14:tracePt t="30973" x="5861050" y="3232150"/>
          <p14:tracePt t="30982" x="5821363" y="3232150"/>
          <p14:tracePt t="30989" x="5734050" y="3232150"/>
          <p14:tracePt t="30998" x="5657850" y="3270250"/>
          <p14:tracePt t="31005" x="5559425" y="3297238"/>
          <p14:tracePt t="31014" x="5461000" y="3341688"/>
          <p14:tracePt t="31021" x="5378450" y="3395663"/>
          <p14:tracePt t="31029" x="5334000" y="3417888"/>
          <p14:tracePt t="31037" x="5302250" y="3429000"/>
          <p14:tracePt t="31046" x="5284788" y="3429000"/>
          <p14:tracePt t="31053" x="5280025" y="3429000"/>
          <p14:tracePt t="31101" x="5280025" y="3424238"/>
          <p14:tracePt t="31110" x="5268913" y="3424238"/>
          <p14:tracePt t="31117" x="5264150" y="3424238"/>
          <p14:tracePt t="31126" x="5264150" y="3417888"/>
          <p14:tracePt t="31134" x="5246688" y="3417888"/>
          <p14:tracePt t="31141" x="5219700" y="3417888"/>
          <p14:tracePt t="31151" x="5186363" y="3417888"/>
          <p14:tracePt t="31157" x="5143500" y="3433763"/>
          <p14:tracePt t="31167" x="5083175" y="3444875"/>
          <p14:tracePt t="31173" x="5054600" y="3467100"/>
          <p14:tracePt t="31182" x="5022850" y="3478213"/>
          <p14:tracePt t="31253" x="5027613" y="3478213"/>
          <p14:tracePt t="31261" x="5033963" y="3478213"/>
          <p14:tracePt t="31733" x="5045075" y="3478213"/>
          <p14:tracePt t="31742" x="5049838" y="3478213"/>
          <p14:tracePt t="31750" x="5076825" y="3478213"/>
          <p14:tracePt t="31757" x="5114925" y="3478213"/>
          <p14:tracePt t="31768" x="5159375" y="3478213"/>
          <p14:tracePt t="31773" x="5197475" y="3478213"/>
          <p14:tracePt t="31782" x="5241925" y="3478213"/>
          <p14:tracePt t="31789" x="5280025" y="3478213"/>
          <p14:tracePt t="31798" x="5324475" y="3478213"/>
          <p14:tracePt t="31805" x="5362575" y="3478213"/>
          <p14:tracePt t="31814" x="5405438" y="3478213"/>
          <p14:tracePt t="31821" x="5443538" y="3473450"/>
          <p14:tracePt t="31830" x="5476875" y="3473450"/>
          <p14:tracePt t="31837" x="5492750" y="3462338"/>
          <p14:tracePt t="31846" x="5521325" y="3462338"/>
          <p14:tracePt t="31853" x="5543550" y="3462338"/>
          <p14:tracePt t="31861" x="5559425" y="3462338"/>
          <p14:tracePt t="31869" x="5597525" y="3451225"/>
          <p14:tracePt t="31878" x="5641975" y="3451225"/>
          <p14:tracePt t="31886" x="5680075" y="3451225"/>
          <p14:tracePt t="31903" x="5767388" y="3440113"/>
          <p14:tracePt t="31910" x="5794375" y="3429000"/>
          <p14:tracePt t="31918" x="5800725" y="3429000"/>
          <p14:tracePt t="32022" x="5811838" y="3429000"/>
          <p14:tracePt t="32030" x="5816600" y="3429000"/>
          <p14:tracePt t="32037" x="5827713" y="3429000"/>
          <p14:tracePt t="32046" x="5832475" y="3429000"/>
          <p14:tracePt t="32053" x="5849938" y="3429000"/>
          <p14:tracePt t="32062" x="5881688" y="3433763"/>
          <p14:tracePt t="32069" x="5899150" y="3433763"/>
          <p14:tracePt t="32077" x="5892800" y="3433763"/>
          <p14:tracePt t="32085" x="5876925" y="3433763"/>
          <p14:tracePt t="32094" x="5915025" y="3433763"/>
          <p14:tracePt t="32101" x="5942013" y="3433763"/>
          <p14:tracePt t="32110" x="5953125" y="3433763"/>
          <p14:tracePt t="32118" x="5975350" y="3433763"/>
          <p14:tracePt t="32125" x="5986463" y="3433763"/>
          <p14:tracePt t="32134" x="6013450" y="3433763"/>
          <p14:tracePt t="32141" x="6051550" y="3433763"/>
          <p14:tracePt t="32151" x="6069013" y="3433763"/>
          <p14:tracePt t="32157" x="6140450" y="3433763"/>
          <p14:tracePt t="32166" x="6183313" y="3444875"/>
          <p14:tracePt t="32173" x="6238875" y="3444875"/>
          <p14:tracePt t="32182" x="6281738" y="3455988"/>
          <p14:tracePt t="32189" x="6319838" y="3455988"/>
          <p14:tracePt t="32198" x="6364288" y="3455988"/>
          <p14:tracePt t="32205" x="6380163" y="3455988"/>
          <p14:tracePt t="32214" x="6397625" y="3455988"/>
          <p14:tracePt t="32221" x="6408738" y="3455988"/>
          <p14:tracePt t="32230" x="6413500" y="3455988"/>
          <p14:tracePt t="32237" x="6419850" y="3455988"/>
          <p14:tracePt t="32246" x="6429375" y="3455988"/>
          <p14:tracePt t="32253" x="6435725" y="3455988"/>
          <p14:tracePt t="32262" x="6462713" y="3455988"/>
          <p14:tracePt t="32269" x="6480175" y="3455988"/>
          <p14:tracePt t="32277" x="6511925" y="3455988"/>
          <p14:tracePt t="32285" x="6538913" y="3455988"/>
          <p14:tracePt t="32294" x="6567488" y="3455988"/>
          <p14:tracePt t="32301" x="6583363" y="3455988"/>
          <p14:tracePt t="32309" x="6616700" y="3455988"/>
          <p14:tracePt t="32326" x="6621463" y="3455988"/>
          <p14:tracePt t="32366" x="6632575" y="3455988"/>
          <p14:tracePt t="32373" x="6648450" y="3455988"/>
          <p14:tracePt t="32382" x="6665913" y="3455988"/>
          <p14:tracePt t="32389" x="6692900" y="3455988"/>
          <p14:tracePt t="32398" x="6737350" y="3455988"/>
          <p14:tracePt t="32405" x="6791325" y="3455988"/>
          <p14:tracePt t="32414" x="6846888" y="3455988"/>
          <p14:tracePt t="32421" x="6884988" y="3455988"/>
          <p14:tracePt t="32430" x="6907213" y="3455988"/>
          <p14:tracePt t="32437" x="6934200" y="3455988"/>
          <p14:tracePt t="32446" x="6938963" y="3455988"/>
          <p14:tracePt t="32453" x="6956425" y="3455988"/>
          <p14:tracePt t="32494" x="6967538" y="3455988"/>
          <p14:tracePt t="32502" x="6972300" y="3455988"/>
          <p14:tracePt t="32510" x="6983413" y="3455988"/>
          <p14:tracePt t="32518" x="6999288" y="3455988"/>
          <p14:tracePt t="32526" x="7027863" y="3455988"/>
          <p14:tracePt t="32535" x="7043738" y="3455988"/>
          <p14:tracePt t="32541" x="7077075" y="3455988"/>
          <p14:tracePt t="32551" x="7104063" y="3455988"/>
          <p14:tracePt t="32557" x="7119938" y="3455988"/>
          <p14:tracePt t="32566" x="7137400" y="3455988"/>
          <p14:tracePt t="32662" x="7146925" y="3455988"/>
          <p14:tracePt t="32814" x="7153275" y="3455988"/>
          <p14:tracePt t="32821" x="7164388" y="3455988"/>
          <p14:tracePt t="32830" x="7169150" y="3455988"/>
          <p14:tracePt t="32902" x="7175500" y="3455988"/>
          <p14:tracePt t="32917" x="7186613" y="3455988"/>
          <p14:tracePt t="32926" x="7191375" y="3455988"/>
          <p14:tracePt t="32934" x="7207250" y="3455988"/>
          <p14:tracePt t="32941" x="7218363" y="3455988"/>
          <p14:tracePt t="32951" x="7235825" y="3455988"/>
          <p14:tracePt t="32958" x="7240588" y="3455988"/>
          <p14:tracePt t="33062" x="7251700" y="3455988"/>
          <p14:tracePt t="33158" x="7256463" y="3455988"/>
          <p14:tracePt t="33166" x="7262813" y="3455988"/>
          <p14:tracePt t="33173" x="7273925" y="3455988"/>
          <p14:tracePt t="33182" x="7278688" y="3455988"/>
          <p14:tracePt t="33189" x="7305675" y="3455988"/>
          <p14:tracePt t="33198" x="7316788" y="3455988"/>
          <p14:tracePt t="33205" x="7350125" y="3455988"/>
          <p14:tracePt t="33214" x="7377113" y="3455988"/>
          <p14:tracePt t="33221" x="7410450" y="3455988"/>
          <p14:tracePt t="33230" x="7426325" y="3455988"/>
          <p14:tracePt t="33238" x="7454900" y="3455988"/>
          <p14:tracePt t="33246" x="7486650" y="3455988"/>
          <p14:tracePt t="33253" x="7481888" y="3455988"/>
          <p14:tracePt t="33262" x="7475538" y="3455988"/>
          <p14:tracePt t="33269" x="7466013" y="3455988"/>
          <p14:tracePt t="33277" x="7497763" y="3455988"/>
          <p14:tracePt t="33286" x="7535863" y="3455988"/>
          <p14:tracePt t="33294" x="7580313" y="3455988"/>
          <p14:tracePt t="33302" x="7634288" y="3455988"/>
          <p14:tracePt t="33309" x="7705725" y="3455988"/>
          <p14:tracePt t="33319" x="7750175" y="3455988"/>
          <p14:tracePt t="33326" x="7766050" y="3455988"/>
          <p14:tracePt t="33334" x="7794625" y="3455988"/>
          <p14:tracePt t="33342" x="7815263" y="3451225"/>
          <p14:tracePt t="33350" x="7832725" y="3451225"/>
          <p14:tracePt t="33357" x="7859713" y="3451225"/>
          <p14:tracePt t="33367" x="7870825" y="3451225"/>
          <p14:tracePt t="33373" x="7875588" y="3451225"/>
          <p14:tracePt t="33382" x="7893050" y="3451225"/>
          <p14:tracePt t="33389" x="7904163" y="3451225"/>
          <p14:tracePt t="33398" x="7908925" y="3451225"/>
          <p14:tracePt t="33405" x="7920038" y="3451225"/>
          <p14:tracePt t="33414" x="7935913" y="3451225"/>
          <p14:tracePt t="33421" x="7942263" y="3451225"/>
          <p14:tracePt t="33430" x="7969250" y="3451225"/>
          <p14:tracePt t="33437" x="7996238" y="3451225"/>
          <p14:tracePt t="33446" x="8013700" y="3451225"/>
          <p14:tracePt t="33453" x="8045450" y="3451225"/>
          <p14:tracePt t="33462" x="8062913" y="3451225"/>
          <p14:tracePt t="33469" x="8078788" y="3451225"/>
          <p14:tracePt t="33478" x="8123238" y="3455988"/>
          <p14:tracePt t="33485" x="8128000" y="3455988"/>
          <p14:tracePt t="33494" x="8143875" y="3455988"/>
          <p14:tracePt t="33502" x="8154988" y="3467100"/>
          <p14:tracePt t="33509" x="8183563" y="3473450"/>
          <p14:tracePt t="33518" x="8199438" y="3473450"/>
          <p14:tracePt t="33526" x="8226425" y="3473450"/>
          <p14:tracePt t="33534" x="8253413" y="3473450"/>
          <p14:tracePt t="33542" x="8275638" y="3473450"/>
          <p14:tracePt t="33551" x="8302625" y="3473450"/>
          <p14:tracePt t="33557" x="8308975" y="3473450"/>
          <p14:tracePt t="33566" x="8324850" y="3473450"/>
          <p14:tracePt t="33573" x="8335963" y="3473450"/>
          <p14:tracePt t="34038" x="8342313" y="3473450"/>
          <p14:tracePt t="34078" x="8351838" y="3473450"/>
          <p14:tracePt t="34085" x="8358188" y="3473450"/>
          <p14:tracePt t="34094" x="8362950" y="3473450"/>
          <p14:tracePt t="34101" x="8374063" y="3473450"/>
          <p14:tracePt t="34109" x="8391525" y="3473450"/>
          <p14:tracePt t="34118" x="8407400" y="3473450"/>
          <p14:tracePt t="34126" x="8434388" y="3473450"/>
          <p14:tracePt t="34135" x="8467725" y="3473450"/>
          <p14:tracePt t="34142" x="8494713" y="3473450"/>
          <p14:tracePt t="34151" x="8521700" y="3473450"/>
          <p14:tracePt t="34157" x="8555038" y="3473450"/>
          <p14:tracePt t="34166" x="8593138" y="3473450"/>
          <p14:tracePt t="34173" x="8637588" y="3473450"/>
          <p14:tracePt t="34182" x="8675688" y="3473450"/>
          <p14:tracePt t="34189" x="8720138" y="3473450"/>
          <p14:tracePt t="34197" x="8747125" y="3473450"/>
          <p14:tracePt t="34205" x="8763000" y="3467100"/>
          <p14:tracePt t="34213" x="8785225" y="3467100"/>
          <p14:tracePt t="34221" x="8789988" y="3467100"/>
          <p14:tracePt t="34253" x="8801100" y="3467100"/>
          <p14:tracePt t="34261" x="8807450" y="3467100"/>
          <p14:tracePt t="34269" x="8812213" y="3467100"/>
          <p14:tracePt t="34278" x="8823325" y="3467100"/>
          <p14:tracePt t="34285" x="8840788" y="3467100"/>
          <p14:tracePt t="34294" x="8856663" y="3467100"/>
          <p14:tracePt t="34382" x="8861425" y="3467100"/>
          <p14:tracePt t="34389" x="8872538" y="3467100"/>
          <p14:tracePt t="34398" x="8878888" y="3467100"/>
          <p14:tracePt t="34405" x="8890000" y="3467100"/>
          <p14:tracePt t="34414" x="8894763" y="3467100"/>
          <p14:tracePt t="34421" x="8921750" y="3467100"/>
          <p14:tracePt t="34430" x="8950325" y="3467100"/>
          <p14:tracePt t="34437" x="8982075" y="3467100"/>
          <p14:tracePt t="34445" x="9009063" y="3467100"/>
          <p14:tracePt t="34453" x="9037638" y="3467100"/>
          <p14:tracePt t="34462" x="9069388" y="3467100"/>
          <p14:tracePt t="34469" x="9069388" y="3473450"/>
          <p14:tracePt t="34566" x="9064625" y="3473450"/>
          <p14:tracePt t="34677" x="9064625" y="3478213"/>
          <p14:tracePt t="34686" x="9064625" y="3489325"/>
          <p14:tracePt t="34694" x="9064625" y="3494088"/>
          <p14:tracePt t="34701" x="9064625" y="3505200"/>
          <p14:tracePt t="34709" x="9064625" y="3511550"/>
          <p14:tracePt t="34719" x="9059863" y="3511550"/>
          <p14:tracePt t="34726" x="9048750" y="3516313"/>
          <p14:tracePt t="34735" x="9048750" y="3527425"/>
          <p14:tracePt t="34741" x="9053513" y="3527425"/>
          <p14:tracePt t="34750" x="9059863" y="3533775"/>
          <p14:tracePt t="34757" x="9069388" y="3533775"/>
          <p14:tracePt t="34766" x="9086850" y="3533775"/>
          <p14:tracePt t="34773" x="9004300" y="3533775"/>
          <p14:tracePt t="34782" x="8878888" y="3527425"/>
          <p14:tracePt t="34789" x="8642350" y="3494088"/>
          <p14:tracePt t="34797" x="8347075" y="3413125"/>
          <p14:tracePt t="34805" x="8083550" y="3413125"/>
          <p14:tracePt t="34813" x="7859713" y="3341688"/>
          <p14:tracePt t="34821" x="7673975" y="3330575"/>
          <p14:tracePt t="34829" x="7508875" y="3330575"/>
          <p14:tracePt t="34837" x="7399338" y="3330575"/>
          <p14:tracePt t="34846" x="7312025" y="3330575"/>
          <p14:tracePt t="34854" x="7235825" y="3330575"/>
          <p14:tracePt t="34861" x="7180263" y="3330575"/>
          <p14:tracePt t="34870" x="7146925" y="3330575"/>
          <p14:tracePt t="34887" x="7119938" y="3330575"/>
          <p14:tracePt t="35014" x="7119938" y="3335338"/>
          <p14:tracePt t="35021" x="7115175" y="3346450"/>
          <p14:tracePt t="35030" x="7092950" y="3363913"/>
          <p14:tracePt t="35037" x="7092950" y="3406775"/>
          <p14:tracePt t="35045" x="7108825" y="3451225"/>
          <p14:tracePt t="35054" x="7108825" y="3489325"/>
          <p14:tracePt t="35062" x="7108825" y="3527425"/>
          <p14:tracePt t="35070" x="7097713" y="3560763"/>
          <p14:tracePt t="35078" x="7027863" y="3571875"/>
          <p14:tracePt t="35086" x="6896100" y="3571875"/>
          <p14:tracePt t="35093" x="6764338" y="3614738"/>
          <p14:tracePt t="35102" x="6616700" y="3648075"/>
          <p14:tracePt t="35110" x="6550025" y="3686175"/>
          <p14:tracePt t="35118" x="6435725" y="3730625"/>
          <p14:tracePt t="35126" x="6210300" y="3746500"/>
          <p14:tracePt t="35135" x="6019800" y="3806825"/>
          <p14:tracePt t="35141" x="5854700" y="3822700"/>
          <p14:tracePt t="35150" x="5722938" y="3851275"/>
          <p14:tracePt t="35157" x="5608638" y="3867150"/>
          <p14:tracePt t="35166" x="5499100" y="3878263"/>
          <p14:tracePt t="35173" x="5443538" y="3878263"/>
          <p14:tracePt t="35182" x="5400675" y="3878263"/>
          <p14:tracePt t="35190" x="5362575" y="3878263"/>
          <p14:tracePt t="35198" x="5318125" y="3878263"/>
          <p14:tracePt t="35205" x="5246688" y="3878263"/>
          <p14:tracePt t="35214" x="5192713" y="3878263"/>
          <p14:tracePt t="35221" x="5099050" y="3878263"/>
          <p14:tracePt t="35230" x="4989513" y="3878263"/>
          <p14:tracePt t="35237" x="4879975" y="3878263"/>
          <p14:tracePt t="35246" x="4770438" y="3878263"/>
          <p14:tracePt t="35253" x="4699000" y="3878263"/>
          <p14:tracePt t="35262" x="4622800" y="3878263"/>
          <p14:tracePt t="35270" x="4578350" y="3889375"/>
          <p14:tracePt t="35278" x="4562475" y="3900488"/>
          <p14:tracePt t="35285" x="4546600" y="3900488"/>
          <p14:tracePt t="35294" x="4535488" y="3900488"/>
          <p14:tracePt t="35342" x="4529138" y="3900488"/>
          <p14:tracePt t="35350" x="4518025" y="3900488"/>
          <p14:tracePt t="35357" x="4502150" y="3900488"/>
          <p14:tracePt t="35366" x="4475163" y="3900488"/>
          <p14:tracePt t="35373" x="4419600" y="3900488"/>
          <p14:tracePt t="35382" x="4327525" y="3900488"/>
          <p14:tracePt t="35389" x="4332288" y="3900488"/>
          <p14:tracePt t="35398" x="4327525" y="3911600"/>
          <p14:tracePt t="35405" x="4278313" y="3916363"/>
          <p14:tracePt t="35414" x="4238625" y="3916363"/>
          <p14:tracePt t="35421" x="4229100" y="3916363"/>
          <p14:tracePt t="35429" x="4222750" y="3927475"/>
          <p14:tracePt t="35518" x="4217988" y="3927475"/>
          <p14:tracePt t="35525" x="4217988" y="3932238"/>
          <p14:tracePt t="35535" x="4206875" y="3943350"/>
          <p14:tracePt t="35541" x="4178300" y="3943350"/>
          <p14:tracePt t="35550" x="4162425" y="3943350"/>
          <p14:tracePt t="35557" x="4135438" y="3943350"/>
          <p14:tracePt t="35613" x="4135438" y="3938588"/>
          <p14:tracePt t="35638" x="4135438" y="3932238"/>
          <p14:tracePt t="35653" x="4135438" y="3922713"/>
          <p14:tracePt t="35742" x="4135438" y="3916363"/>
          <p14:tracePt t="35750" x="4135438" y="3911600"/>
          <p14:tracePt t="35766" x="4146550" y="3900488"/>
          <p14:tracePt t="35773" x="4151313" y="3894138"/>
          <p14:tracePt t="35782" x="4168775" y="3894138"/>
          <p14:tracePt t="35789" x="4189413" y="3883025"/>
          <p14:tracePt t="35798" x="4217988" y="3871913"/>
          <p14:tracePt t="35805" x="4222750" y="3867150"/>
          <p14:tracePt t="35814" x="4249738" y="3856038"/>
          <p14:tracePt t="35822" x="4267200" y="3856038"/>
          <p14:tracePt t="35830" x="4287838" y="3856038"/>
          <p14:tracePt t="35837" x="4294188" y="3851275"/>
          <p14:tracePt t="35846" x="4294188" y="3833813"/>
          <p14:tracePt t="35854" x="4305300" y="3833813"/>
          <p14:tracePt t="35862" x="4310063" y="3833813"/>
          <p14:tracePt t="35869" x="4316413" y="3822700"/>
          <p14:tracePt t="35878" x="4327525" y="3822700"/>
          <p14:tracePt t="35903" x="4343400" y="3822700"/>
          <p14:tracePt t="35910" x="4348163" y="3822700"/>
          <p14:tracePt t="35919" x="4348163" y="3817938"/>
          <p14:tracePt t="36574" x="4348163" y="3829050"/>
          <p14:tracePt t="36582" x="4348163" y="3833813"/>
          <p14:tracePt t="36590" x="4348163" y="3840163"/>
          <p14:tracePt t="36598" x="4348163" y="3856038"/>
          <p14:tracePt t="36605" x="4348163" y="3867150"/>
          <p14:tracePt t="36694" x="4348163" y="3871913"/>
          <p14:tracePt t="36718" x="4348163" y="3883025"/>
          <p14:tracePt t="36734" x="4348163" y="3889375"/>
          <p14:tracePt t="37078" x="4348163" y="3878263"/>
          <p14:tracePt t="37086" x="4348163" y="3871913"/>
          <p14:tracePt t="37094" x="4348163" y="3862388"/>
          <p14:tracePt t="37102" x="4348163" y="3856038"/>
          <p14:tracePt t="37110" x="4348163" y="3851275"/>
          <p14:tracePt t="37119" x="4348163" y="3840163"/>
          <p14:tracePt t="37125" x="4348163" y="3833813"/>
          <p14:tracePt t="37342" x="4348163" y="3822700"/>
          <p14:tracePt t="37574" x="4348163" y="3817938"/>
          <p14:tracePt t="37581" x="4348163" y="3813175"/>
          <p14:tracePt t="37646" x="4338638" y="3813175"/>
          <p14:tracePt t="37653" x="4332288" y="3813175"/>
          <p14:tracePt t="37661" x="4376738" y="3813175"/>
          <p14:tracePt t="37669" x="4486275" y="3813175"/>
          <p14:tracePt t="37678" x="4611688" y="3813175"/>
          <p14:tracePt t="37686" x="4754563" y="3813175"/>
          <p14:tracePt t="37694" x="4918075" y="3813175"/>
          <p14:tracePt t="37703" x="5049838" y="3795713"/>
          <p14:tracePt t="37709" x="5110163" y="3784600"/>
          <p14:tracePt t="37719" x="5137150" y="3773488"/>
          <p14:tracePt t="37725" x="5159375" y="3752850"/>
          <p14:tracePt t="38062" x="5154613" y="3752850"/>
          <p14:tracePt t="38069" x="5148263" y="3752850"/>
          <p14:tracePt t="38078" x="5148263" y="3757613"/>
          <p14:tracePt t="38086" x="5132388" y="3762375"/>
          <p14:tracePt t="38093" x="5121275" y="3762375"/>
          <p14:tracePt t="38103" x="5114925" y="3779838"/>
          <p14:tracePt t="38109" x="5105400" y="3802063"/>
          <p14:tracePt t="38141" x="5105400" y="3806825"/>
          <p14:tracePt t="38150" x="5110163" y="3806825"/>
          <p14:tracePt t="38157" x="5114925" y="3806825"/>
          <p14:tracePt t="38166" x="5114925" y="3817938"/>
          <p14:tracePt t="38173" x="5143500" y="3817938"/>
          <p14:tracePt t="38182" x="5181600" y="3817938"/>
          <p14:tracePt t="38189" x="5241925" y="3829050"/>
          <p14:tracePt t="38198" x="5313363" y="3829050"/>
          <p14:tracePt t="38205" x="5367338" y="3829050"/>
          <p14:tracePt t="38214" x="5427663" y="3840163"/>
          <p14:tracePt t="38222" x="5503863" y="3840163"/>
          <p14:tracePt t="38229" x="5559425" y="3840163"/>
          <p14:tracePt t="38238" x="5602288" y="3840163"/>
          <p14:tracePt t="38246" x="5641975" y="3840163"/>
          <p14:tracePt t="38253" x="5684838" y="3840163"/>
          <p14:tracePt t="38262" x="5691188" y="3840163"/>
          <p14:tracePt t="38270" x="5707063" y="3840163"/>
          <p14:tracePt t="38278" x="5711825" y="3840163"/>
          <p14:tracePt t="38334" x="5722938" y="3840163"/>
          <p14:tracePt t="38342" x="5722938" y="3844925"/>
          <p14:tracePt t="38350" x="5729288" y="3844925"/>
          <p14:tracePt t="38358" x="5740400" y="3844925"/>
          <p14:tracePt t="38382" x="5734050" y="3844925"/>
          <p14:tracePt t="38389" x="5729288" y="3844925"/>
          <p14:tracePt t="38398" x="5718175" y="3844925"/>
          <p14:tracePt t="38406" x="5711825" y="3844925"/>
          <p14:tracePt t="38414" x="5707063" y="3844925"/>
          <p14:tracePt t="38421" x="5695950" y="3844925"/>
          <p14:tracePt t="38502" x="5695950" y="3856038"/>
          <p14:tracePt t="38509" x="5702300" y="3862388"/>
          <p14:tracePt t="38519" x="5718175" y="3871913"/>
          <p14:tracePt t="38525" x="5734050" y="3878263"/>
          <p14:tracePt t="38534" x="5756275" y="3889375"/>
          <p14:tracePt t="38541" x="5756275" y="3900488"/>
          <p14:tracePt t="38550" x="5762625" y="3900488"/>
          <p14:tracePt t="38557" x="5767388" y="3900488"/>
          <p14:tracePt t="38566" x="5767388" y="3905250"/>
          <p14:tracePt t="38573" x="5778500" y="3905250"/>
          <p14:tracePt t="38582" x="5783263" y="3905250"/>
          <p14:tracePt t="38589" x="5794375" y="3905250"/>
          <p14:tracePt t="38598" x="5800725" y="3905250"/>
          <p14:tracePt t="38605" x="5811838" y="3905250"/>
          <p14:tracePt t="38614" x="5827713" y="3894138"/>
          <p14:tracePt t="38621" x="5843588" y="3883025"/>
          <p14:tracePt t="38629" x="5854700" y="3883025"/>
          <p14:tracePt t="38638" x="5861050" y="3883025"/>
          <p14:tracePt t="38662" x="5861050" y="3878263"/>
          <p14:tracePt t="38670" x="5861050" y="3867150"/>
          <p14:tracePt t="38678" x="5861050" y="3862388"/>
          <p14:tracePt t="38694" x="5832475" y="3851275"/>
          <p14:tracePt t="38703" x="5800725" y="3851275"/>
          <p14:tracePt t="38709" x="5794375" y="3851275"/>
          <p14:tracePt t="38718" x="5767388" y="3851275"/>
          <p14:tracePt t="38725" x="5762625" y="3851275"/>
          <p14:tracePt t="38782" x="5772150" y="3851275"/>
          <p14:tracePt t="38789" x="5778500" y="3851275"/>
          <p14:tracePt t="38798" x="5783263" y="3851275"/>
          <p14:tracePt t="38805" x="5800725" y="3851275"/>
          <p14:tracePt t="38854" x="5800725" y="3844925"/>
          <p14:tracePt t="39013" x="5794375" y="3844925"/>
          <p14:tracePt t="39038" x="5794375" y="3833813"/>
          <p14:tracePt t="39166" x="5800725" y="3833813"/>
          <p14:tracePt t="39174" x="5811838" y="3833813"/>
          <p14:tracePt t="39182" x="5843588" y="3833813"/>
          <p14:tracePt t="39189" x="5888038" y="3833813"/>
          <p14:tracePt t="39197" x="5986463" y="3833813"/>
          <p14:tracePt t="39205" x="6096000" y="3833813"/>
          <p14:tracePt t="39214" x="6243638" y="3833813"/>
          <p14:tracePt t="39221" x="6370638" y="3833813"/>
          <p14:tracePt t="39230" x="6397625" y="3833813"/>
          <p14:tracePt t="39238" x="6413500" y="3833813"/>
          <p14:tracePt t="39245" x="6511925" y="3833813"/>
          <p14:tracePt t="39254" x="6605588" y="3833813"/>
          <p14:tracePt t="39262" x="6681788" y="3833813"/>
          <p14:tracePt t="39270" x="6775450" y="3833813"/>
          <p14:tracePt t="39278" x="6884988" y="3833813"/>
          <p14:tracePt t="39286" x="6994525" y="3833813"/>
          <p14:tracePt t="39293" x="7119938" y="3833813"/>
          <p14:tracePt t="39303" x="7267575" y="3833813"/>
          <p14:tracePt t="39310" x="7394575" y="3833813"/>
          <p14:tracePt t="39318" x="7504113" y="3833813"/>
          <p14:tracePt t="39325" x="7613650" y="3833813"/>
          <p14:tracePt t="39334" x="7723188" y="3833813"/>
          <p14:tracePt t="39341" x="7783513" y="3822700"/>
          <p14:tracePt t="39350" x="7821613" y="3822700"/>
          <p14:tracePt t="39357" x="7853363" y="3822700"/>
          <p14:tracePt t="39366" x="7853363" y="3817938"/>
          <p14:tracePt t="42294" x="7848600" y="3817938"/>
          <p14:tracePt t="42302" x="7843838" y="3817938"/>
          <p14:tracePt t="42325" x="7837488" y="3817938"/>
          <p14:tracePt t="42334" x="7826375" y="3817938"/>
          <p14:tracePt t="42341" x="7821613" y="3817938"/>
          <p14:tracePt t="42350" x="7804150" y="3817938"/>
          <p14:tracePt t="42357" x="7761288" y="3833813"/>
          <p14:tracePt t="42366" x="7716838" y="3844925"/>
          <p14:tracePt t="42373" x="7673975" y="3856038"/>
          <p14:tracePt t="42382" x="7629525" y="3889375"/>
          <p14:tracePt t="42391" x="7569200" y="3900488"/>
          <p14:tracePt t="42398" x="7535863" y="3932238"/>
          <p14:tracePt t="42405" x="7493000" y="3932238"/>
          <p14:tracePt t="42414" x="7466013" y="3954463"/>
          <p14:tracePt t="42421" x="7454900" y="3960813"/>
          <p14:tracePt t="42494" x="7448550" y="3960813"/>
          <p14:tracePt t="42502" x="7432675" y="3960813"/>
          <p14:tracePt t="42509" x="7415213" y="3960813"/>
          <p14:tracePt t="42518" x="7383463" y="3971925"/>
          <p14:tracePt t="42525" x="7327900" y="3971925"/>
          <p14:tracePt t="42534" x="7251700" y="3998913"/>
          <p14:tracePt t="42541" x="7191375" y="4021138"/>
          <p14:tracePt t="42550" x="7158038" y="4021138"/>
          <p14:tracePt t="42557" x="7131050" y="4032250"/>
          <p14:tracePt t="42566" x="7108825" y="4041775"/>
          <p14:tracePt t="42575" x="7104063" y="4041775"/>
          <p14:tracePt t="42605" x="7097713" y="4041775"/>
          <p14:tracePt t="42614" x="7086600" y="4041775"/>
          <p14:tracePt t="42621" x="7081838" y="4041775"/>
          <p14:tracePt t="42630" x="7065963" y="4052888"/>
          <p14:tracePt t="42638" x="7032625" y="4059238"/>
          <p14:tracePt t="42646" x="6977063" y="4059238"/>
          <p14:tracePt t="42654" x="6896100" y="4102100"/>
          <p14:tracePt t="42662" x="6835775" y="4113213"/>
          <p14:tracePt t="42671" x="6757988" y="4124325"/>
          <p14:tracePt t="42677" x="6681788" y="4151313"/>
          <p14:tracePt t="42686" x="6605588" y="4162425"/>
          <p14:tracePt t="42702" x="6621463" y="4162425"/>
          <p14:tracePt t="42709" x="6589713" y="4173538"/>
          <p14:tracePt t="42718" x="6545263" y="4173538"/>
          <p14:tracePt t="42725" x="6507163" y="4173538"/>
          <p14:tracePt t="42733" x="6462713" y="4184650"/>
          <p14:tracePt t="42741" x="6402388" y="4195763"/>
          <p14:tracePt t="42749" x="6315075" y="4195763"/>
          <p14:tracePt t="42757" x="6200775" y="4211638"/>
          <p14:tracePt t="42766" x="6069013" y="4240213"/>
          <p14:tracePt t="42773" x="5888038" y="4271963"/>
          <p14:tracePt t="42782" x="5702300" y="4300538"/>
          <p14:tracePt t="42791" x="5472113" y="4332288"/>
          <p14:tracePt t="42798" x="5302250" y="4398963"/>
          <p14:tracePt t="42805" x="5154613" y="4459288"/>
          <p14:tracePt t="42814" x="5054600" y="4497388"/>
          <p14:tracePt t="42821" x="4989513" y="4551363"/>
          <p14:tracePt t="42829" x="4929188" y="4562475"/>
          <p14:tracePt t="42838" x="4895850" y="4584700"/>
          <p14:tracePt t="42846" x="4895850" y="4591050"/>
          <p14:tracePt t="42854" x="4891088" y="4591050"/>
          <p14:tracePt t="42889" x="4879975" y="4591050"/>
          <p14:tracePt t="42893" x="4875213" y="4591050"/>
          <p14:tracePt t="42902" x="4868863" y="4591050"/>
          <p14:tracePt t="42909" x="4857750" y="4591050"/>
          <p14:tracePt t="42919" x="4841875" y="4591050"/>
          <p14:tracePt t="42925" x="4826000" y="4591050"/>
          <p14:tracePt t="42934" x="4797425" y="4591050"/>
          <p14:tracePt t="42941" x="4754563" y="4591050"/>
          <p14:tracePt t="42950" x="4699000" y="4591050"/>
          <p14:tracePt t="42957" x="4660900" y="4591050"/>
          <p14:tracePt t="42966" x="4616450" y="4591050"/>
          <p14:tracePt t="42973" x="4589463" y="4591050"/>
          <p14:tracePt t="42981" x="4557713" y="4591050"/>
          <p14:tracePt t="42989" x="4551363" y="4591050"/>
          <p14:tracePt t="42998" x="4546600" y="4591050"/>
          <p14:tracePt t="43005" x="4535488" y="4591050"/>
          <p14:tracePt t="43014" x="4529138" y="4579938"/>
          <p14:tracePt t="43021" x="4518025" y="4579938"/>
          <p14:tracePt t="43029" x="4491038" y="4562475"/>
          <p14:tracePt t="43038" x="4475163" y="4546600"/>
          <p14:tracePt t="43046" x="4452938" y="4535488"/>
          <p14:tracePt t="43054" x="4457700" y="4502150"/>
          <p14:tracePt t="43061" x="4468813" y="4475163"/>
          <p14:tracePt t="43071" x="4441825" y="4452938"/>
          <p14:tracePt t="43077" x="4425950" y="4437063"/>
          <p14:tracePt t="43086" x="4419600" y="4425950"/>
          <p14:tracePt t="43093" x="4408488" y="4425950"/>
          <p14:tracePt t="43190" x="4403725" y="4425950"/>
          <p14:tracePt t="43198" x="4387850" y="4425950"/>
          <p14:tracePt t="43205" x="4354513" y="4414838"/>
          <p14:tracePt t="43214" x="4327525" y="4414838"/>
          <p14:tracePt t="43221" x="4283075" y="4414838"/>
          <p14:tracePt t="43229" x="4244975" y="4414838"/>
          <p14:tracePt t="43238" x="4200525" y="4414838"/>
          <p14:tracePt t="43245" x="4173538" y="4410075"/>
          <p14:tracePt t="43254" x="4157663" y="4410075"/>
          <p14:tracePt t="43261" x="4146550" y="4398963"/>
          <p14:tracePt t="43271" x="4140200" y="4398963"/>
          <p14:tracePt t="43277" x="4129088" y="4398963"/>
          <p14:tracePt t="43286" x="4124325" y="4398963"/>
          <p14:tracePt t="43293" x="4119563" y="4398963"/>
          <p14:tracePt t="43302" x="4108450" y="4403725"/>
          <p14:tracePt t="43309" x="4090988" y="4410075"/>
          <p14:tracePt t="43318" x="4059238" y="4452938"/>
          <p14:tracePt t="43325" x="4014788" y="4475163"/>
          <p14:tracePt t="43334" x="3965575" y="4513263"/>
          <p14:tracePt t="43342" x="3932238" y="4546600"/>
          <p14:tracePt t="43350" x="3905250" y="4562475"/>
          <p14:tracePt t="43358" x="3894138" y="4584700"/>
          <p14:tracePt t="43366" x="3883025" y="4584700"/>
          <p14:tracePt t="43414" x="3878263" y="4584700"/>
          <p14:tracePt t="43421" x="3867150" y="4573588"/>
          <p14:tracePt t="43429" x="3867150" y="4562475"/>
          <p14:tracePt t="43438" x="3867150" y="4546600"/>
          <p14:tracePt t="43446" x="3860800" y="4530725"/>
          <p14:tracePt t="43454" x="3849688" y="4530725"/>
          <p14:tracePt t="43462" x="3856038" y="4530725"/>
          <p14:tracePt t="43477" x="3916363" y="4562475"/>
          <p14:tracePt t="43486" x="4003675" y="4633913"/>
          <p14:tracePt t="43493" x="4003675" y="4649788"/>
          <p14:tracePt t="43525" x="4003675" y="4660900"/>
          <p14:tracePt t="43558" x="4003675" y="4656138"/>
          <p14:tracePt t="43566" x="4003675" y="4649788"/>
          <p14:tracePt t="43573" x="4008438" y="4649788"/>
          <p14:tracePt t="43582" x="4008438" y="4640263"/>
          <p14:tracePt t="43670" x="3998913" y="4640263"/>
          <p14:tracePt t="43686" x="3992563" y="4640263"/>
          <p14:tracePt t="43725" x="3992563" y="4633913"/>
          <p14:tracePt t="43748" x="3992563" y="4622800"/>
          <p14:tracePt t="43756" x="3981450" y="4622800"/>
          <p14:tracePt t="43764" x="3981450" y="4606925"/>
          <p14:tracePt t="43772" x="3976688" y="4600575"/>
          <p14:tracePt t="43805" x="3987800" y="4573588"/>
          <p14:tracePt t="43813" x="3992563" y="4568825"/>
          <p14:tracePt t="43821" x="4003675" y="4557713"/>
          <p14:tracePt t="43830" x="4008438" y="4540250"/>
          <p14:tracePt t="43838" x="4008438" y="4535488"/>
          <p14:tracePt t="43846" x="4008438" y="4524375"/>
          <p14:tracePt t="43862" x="4008438" y="4519613"/>
          <p14:tracePt t="43909" x="4008438" y="4508500"/>
          <p14:tracePt t="43918" x="4008438" y="4502150"/>
          <p14:tracePt t="43934" x="4019550" y="4497388"/>
          <p14:tracePt t="43941" x="4025900" y="4475163"/>
          <p14:tracePt t="43949" x="4048125" y="4470400"/>
          <p14:tracePt t="43957" x="4064000" y="4470400"/>
          <p14:tracePt t="43966" x="4097338" y="4448175"/>
          <p14:tracePt t="43973" x="4102100" y="4441825"/>
          <p14:tracePt t="43982" x="4108450" y="4430713"/>
          <p14:tracePt t="43990" x="4108450" y="4425950"/>
          <p14:tracePt t="44030" x="4108450" y="4414838"/>
          <p14:tracePt t="44037" x="4108450" y="4410075"/>
          <p14:tracePt t="44046" x="4102100" y="4410075"/>
          <p14:tracePt t="44055" x="4079875" y="4398963"/>
          <p14:tracePt t="44061" x="4075113" y="4392613"/>
          <p14:tracePt t="44071" x="4064000" y="4376738"/>
          <p14:tracePt t="44077" x="4059238" y="4365625"/>
          <p14:tracePt t="44093" x="4059238" y="4360863"/>
          <p14:tracePt t="44102" x="4059238" y="4349750"/>
          <p14:tracePt t="44118" x="4059238" y="4343400"/>
          <p14:tracePt t="44125" x="4068763" y="4343400"/>
          <p14:tracePt t="44134" x="4108450" y="4343400"/>
          <p14:tracePt t="44141" x="4135438" y="4343400"/>
          <p14:tracePt t="44150" x="4151313" y="4349750"/>
          <p14:tracePt t="44157" x="4195763" y="4360863"/>
          <p14:tracePt t="44166" x="4222750" y="4370388"/>
          <p14:tracePt t="44175" x="4233863" y="4376738"/>
          <p14:tracePt t="44182" x="4249738" y="4387850"/>
          <p14:tracePt t="44189" x="4256088" y="4392613"/>
          <p14:tracePt t="44230" x="4267200" y="4392613"/>
          <p14:tracePt t="44237" x="4283075" y="4392613"/>
          <p14:tracePt t="44246" x="4298950" y="4392613"/>
          <p14:tracePt t="44255" x="4343400" y="4392613"/>
          <p14:tracePt t="44262" x="4408488" y="4392613"/>
          <p14:tracePt t="44271" x="4464050" y="4392613"/>
          <p14:tracePt t="44277" x="4557713" y="4392613"/>
          <p14:tracePt t="44293" x="4546600" y="4392613"/>
          <p14:tracePt t="44302" x="4567238" y="4392613"/>
          <p14:tracePt t="44309" x="4578350" y="4392613"/>
          <p14:tracePt t="44366" x="4584700" y="4392613"/>
          <p14:tracePt t="44373" x="4595813" y="4392613"/>
          <p14:tracePt t="44382" x="4600575" y="4392613"/>
          <p14:tracePt t="44389" x="4627563" y="4392613"/>
          <p14:tracePt t="44397" x="4667250" y="4392613"/>
          <p14:tracePt t="44405" x="4725988" y="4403725"/>
          <p14:tracePt t="44414" x="4819650" y="4414838"/>
          <p14:tracePt t="44422" x="4879975" y="4430713"/>
          <p14:tracePt t="44429" x="4935538" y="4430713"/>
          <p14:tracePt t="44438" x="4962525" y="4430713"/>
          <p14:tracePt t="44493" x="4973638" y="4430713"/>
          <p14:tracePt t="44509" x="4978400" y="4430713"/>
          <p14:tracePt t="44518" x="4984750" y="4425950"/>
          <p14:tracePt t="44525" x="4995863" y="4425950"/>
          <p14:tracePt t="44534" x="5011738" y="4425950"/>
          <p14:tracePt t="44541" x="5027613" y="4425950"/>
          <p14:tracePt t="44550" x="5038725" y="4425950"/>
          <p14:tracePt t="44598" x="5045075" y="4425950"/>
          <p14:tracePt t="44605" x="5049838" y="4425950"/>
          <p14:tracePt t="44614" x="5065713" y="4425950"/>
          <p14:tracePt t="44621" x="5121275" y="4425950"/>
          <p14:tracePt t="44630" x="5214938" y="4425950"/>
          <p14:tracePt t="44639" x="5362575" y="4425950"/>
          <p14:tracePt t="44646" x="5487988" y="4414838"/>
          <p14:tracePt t="44655" x="5673725" y="4381500"/>
          <p14:tracePt t="44662" x="5854700" y="4349750"/>
          <p14:tracePt t="44671" x="6019800" y="4349750"/>
          <p14:tracePt t="44677" x="6151563" y="4349750"/>
          <p14:tracePt t="44686" x="6276975" y="4349750"/>
          <p14:tracePt t="44693" x="6370638" y="4349750"/>
          <p14:tracePt t="44702" x="6408738" y="4349750"/>
          <p14:tracePt t="44709" x="6424613" y="4349750"/>
          <p14:tracePt t="44718" x="6446838" y="4349750"/>
          <p14:tracePt t="44750" x="6451600" y="4349750"/>
          <p14:tracePt t="44757" x="6457950" y="4349750"/>
          <p14:tracePt t="44766" x="6469063" y="4349750"/>
          <p14:tracePt t="44774" x="6473825" y="4349750"/>
          <p14:tracePt t="44782" x="6500813" y="4349750"/>
          <p14:tracePt t="44789" x="6529388" y="4349750"/>
          <p14:tracePt t="44798" x="6561138" y="4349750"/>
          <p14:tracePt t="44805" x="6589713" y="4349750"/>
          <p14:tracePt t="44814" x="6594475" y="4349750"/>
          <p14:tracePt t="44862" x="6605588" y="4349750"/>
          <p14:tracePt t="44870" x="6610350" y="4349750"/>
          <p14:tracePt t="44893" x="6599238" y="4349750"/>
          <p14:tracePt t="44909" x="6659563" y="4349750"/>
          <p14:tracePt t="44918" x="6715125" y="4349750"/>
          <p14:tracePt t="44926" x="6753225" y="4349750"/>
          <p14:tracePt t="44934" x="6797675" y="4349750"/>
          <p14:tracePt t="44941" x="6797675" y="4354513"/>
          <p14:tracePt t="45030" x="6802438" y="4354513"/>
          <p14:tracePt t="45038" x="6813550" y="4354513"/>
          <p14:tracePt t="45045" x="6818313" y="4354513"/>
          <p14:tracePt t="45054" x="6824663" y="4354513"/>
          <p14:tracePt t="45142" x="6835775" y="4354513"/>
          <p14:tracePt t="45149" x="6851650" y="4354513"/>
          <p14:tracePt t="45157" x="6889750" y="4354513"/>
          <p14:tracePt t="45166" x="6945313" y="4354513"/>
          <p14:tracePt t="45174" x="7005638" y="4354513"/>
          <p14:tracePt t="45182" x="7092950" y="4354513"/>
          <p14:tracePt t="45190" x="7153275" y="4354513"/>
          <p14:tracePt t="45198" x="7224713" y="4354513"/>
          <p14:tracePt t="45206" x="7267575" y="4354513"/>
          <p14:tracePt t="45214" x="7305675" y="4354513"/>
          <p14:tracePt t="45222" x="7350125" y="4354513"/>
          <p14:tracePt t="45230" x="7366000" y="4354513"/>
          <p14:tracePt t="45239" x="7410450" y="4349750"/>
          <p14:tracePt t="45246" x="7437438" y="4349750"/>
          <p14:tracePt t="45255" x="7475538" y="4349750"/>
          <p14:tracePt t="45261" x="7508875" y="4349750"/>
          <p14:tracePt t="45270" x="7524750" y="4349750"/>
          <p14:tracePt t="45277" x="7569200" y="4338638"/>
          <p14:tracePt t="45286" x="7596188" y="4327525"/>
          <p14:tracePt t="45293" x="7640638" y="4316413"/>
          <p14:tracePt t="45302" x="7678738" y="4316413"/>
          <p14:tracePt t="45309" x="7723188" y="4316413"/>
          <p14:tracePt t="45318" x="7761288" y="4316413"/>
          <p14:tracePt t="45325" x="7794625" y="4316413"/>
          <p14:tracePt t="45334" x="7810500" y="4316413"/>
          <p14:tracePt t="45341" x="7837488" y="4305300"/>
          <p14:tracePt t="45350" x="7881938" y="4305300"/>
          <p14:tracePt t="45357" x="7920038" y="4305300"/>
          <p14:tracePt t="45366" x="7962900" y="4305300"/>
          <p14:tracePt t="45373" x="8002588" y="4305300"/>
          <p14:tracePt t="45382" x="8045450" y="4305300"/>
          <p14:tracePt t="45389" x="8072438" y="4305300"/>
          <p14:tracePt t="45398" x="8101013" y="4305300"/>
          <p14:tracePt t="45405" x="8132763" y="4305300"/>
          <p14:tracePt t="45413" x="8161338" y="4305300"/>
          <p14:tracePt t="45422" x="8204200" y="4305300"/>
          <p14:tracePt t="45430" x="8232775" y="4305300"/>
          <p14:tracePt t="45439" x="8248650" y="4305300"/>
          <p14:tracePt t="45446" x="8275638" y="4305300"/>
          <p14:tracePt t="45493" x="8286750" y="4305300"/>
          <p14:tracePt t="45502" x="8293100" y="4305300"/>
          <p14:tracePt t="45509" x="8302625" y="4305300"/>
          <p14:tracePt t="45518" x="8320088" y="4305300"/>
          <p14:tracePt t="45525" x="8335963" y="4305300"/>
          <p14:tracePt t="45534" x="8313738" y="4305300"/>
          <p14:tracePt t="45541" x="8335963" y="4305300"/>
          <p14:tracePt t="45550" x="8374063" y="4305300"/>
          <p14:tracePt t="45557" x="8418513" y="4311650"/>
          <p14:tracePt t="45566" x="8434388" y="4311650"/>
          <p14:tracePt t="45574" x="8456613" y="4321175"/>
          <p14:tracePt t="45637" x="8461375" y="4321175"/>
          <p14:tracePt t="45662" x="8472488" y="4321175"/>
          <p14:tracePt t="45670" x="8478838" y="4321175"/>
          <p14:tracePt t="45677" x="8494713" y="4321175"/>
          <p14:tracePt t="45686" x="8501063" y="4321175"/>
          <p14:tracePt t="45694" x="8528050" y="4321175"/>
          <p14:tracePt t="45702" x="8539163" y="4327525"/>
          <p14:tracePt t="45709" x="8543925" y="4327525"/>
          <p14:tracePt t="45958" x="8532813" y="4327525"/>
          <p14:tracePt t="45990" x="8528050" y="4327525"/>
          <p14:tracePt t="45998" x="8516938" y="4327525"/>
          <p14:tracePt t="46029" x="8512175" y="4327525"/>
          <p14:tracePt t="46214" x="8512175" y="4321175"/>
          <p14:tracePt t="46222" x="8501063" y="4321175"/>
          <p14:tracePt t="46230" x="8483600" y="4321175"/>
          <p14:tracePt t="46238" x="8478838" y="4321175"/>
          <p14:tracePt t="46246" x="8451850" y="4321175"/>
          <p14:tracePt t="46255" x="8434388" y="4311650"/>
          <p14:tracePt t="46261" x="8402638" y="4311650"/>
          <p14:tracePt t="46270" x="8396288" y="4311650"/>
          <p14:tracePt t="46277" x="8380413" y="4311650"/>
          <p14:tracePt t="46286" x="8374063" y="4311650"/>
          <p14:tracePt t="46293" x="8362950" y="4311650"/>
          <p14:tracePt t="46318" x="8358188" y="4311650"/>
          <p14:tracePt t="46334" x="8347075" y="4311650"/>
          <p14:tracePt t="46349" x="8342313" y="4311650"/>
          <p14:tracePt t="46357" x="8335963" y="4311650"/>
          <p14:tracePt t="46366" x="8324850" y="4311650"/>
          <p14:tracePt t="46373" x="8320088" y="4311650"/>
          <p14:tracePt t="46405" x="8331200" y="4311650"/>
          <p14:tracePt t="46414" x="8335963" y="4311650"/>
          <p14:tracePt t="46478" x="8324850" y="4311650"/>
          <p14:tracePt t="46486" x="8320088" y="4311650"/>
          <p14:tracePt t="46493" x="8308975" y="4311650"/>
          <p14:tracePt t="46502" x="8302625" y="4311650"/>
          <p14:tracePt t="46509" x="8293100" y="4311650"/>
          <p14:tracePt t="46518" x="8270875" y="4311650"/>
          <p14:tracePt t="46525" x="8226425" y="4321175"/>
          <p14:tracePt t="46533" x="8172450" y="4321175"/>
          <p14:tracePt t="46541" x="8094663" y="4321175"/>
          <p14:tracePt t="46549" x="8040688" y="4321175"/>
          <p14:tracePt t="46557" x="7962900" y="4338638"/>
          <p14:tracePt t="46566" x="7904163" y="4338638"/>
          <p14:tracePt t="46574" x="7848600" y="4338638"/>
          <p14:tracePt t="46581" x="7794625" y="4338638"/>
          <p14:tracePt t="46589" x="7734300" y="4338638"/>
          <p14:tracePt t="46598" x="7678738" y="4338638"/>
          <p14:tracePt t="46606" x="7640638" y="4338638"/>
          <p14:tracePt t="46614" x="7596188" y="4338638"/>
          <p14:tracePt t="46622" x="7558088" y="4338638"/>
          <p14:tracePt t="46629" x="7470775" y="4338638"/>
          <p14:tracePt t="46639" x="7399338" y="4338638"/>
          <p14:tracePt t="46646" x="7289800" y="4338638"/>
          <p14:tracePt t="46655" x="7180263" y="4338638"/>
          <p14:tracePt t="46661" x="7086600" y="4338638"/>
          <p14:tracePt t="46670" x="6977063" y="4338638"/>
          <p14:tracePt t="46677" x="6867525" y="4338638"/>
          <p14:tracePt t="46686" x="6775450" y="4338638"/>
          <p14:tracePt t="46693" x="6681788" y="4349750"/>
          <p14:tracePt t="46701" x="6605588" y="4349750"/>
          <p14:tracePt t="46709" x="6550025" y="4349750"/>
          <p14:tracePt t="46718" x="6473825" y="4349750"/>
          <p14:tracePt t="46725" x="6419850" y="4349750"/>
          <p14:tracePt t="46734" x="6375400" y="4349750"/>
          <p14:tracePt t="46741" x="6292850" y="4349750"/>
          <p14:tracePt t="46750" x="6299200" y="4349750"/>
          <p14:tracePt t="46757" x="6292850" y="4349750"/>
          <p14:tracePt t="46765" x="6221413" y="4349750"/>
          <p14:tracePt t="46773" x="6111875" y="4349750"/>
          <p14:tracePt t="46782" x="6019800" y="4349750"/>
          <p14:tracePt t="46789" x="5926138" y="4349750"/>
          <p14:tracePt t="46798" x="5832475" y="4349750"/>
          <p14:tracePt t="46807" x="5778500" y="4349750"/>
          <p14:tracePt t="46814" x="5722938" y="4349750"/>
          <p14:tracePt t="46823" x="5680075" y="4349750"/>
          <p14:tracePt t="46829" x="5653088" y="4349750"/>
          <p14:tracePt t="46841" x="5608638" y="4349750"/>
          <p14:tracePt t="46846" x="5592763" y="4349750"/>
          <p14:tracePt t="46853" x="5575300" y="4349750"/>
          <p14:tracePt t="46861" x="5548313" y="4349750"/>
          <p14:tracePt t="46869" x="5526088" y="4349750"/>
          <p14:tracePt t="46876" x="5499100" y="4349750"/>
          <p14:tracePt t="46885" x="5461000" y="4349750"/>
          <p14:tracePt t="46893" x="5405438" y="4349750"/>
          <p14:tracePt t="46900" x="5329238" y="4360863"/>
          <p14:tracePt t="46908" x="5253038" y="4376738"/>
          <p14:tracePt t="46916" x="5175250" y="4387850"/>
          <p14:tracePt t="46924" x="5099050" y="4387850"/>
          <p14:tracePt t="46932" x="5054600" y="4398963"/>
          <p14:tracePt t="46940" x="5027613" y="4398963"/>
          <p14:tracePt t="46949" x="5011738" y="4398963"/>
          <p14:tracePt t="46956" x="5000625" y="4398963"/>
          <p14:tracePt t="47014" x="4995863" y="4398963"/>
          <p14:tracePt t="47022" x="4995863" y="4403725"/>
          <p14:tracePt t="47029" x="4984750" y="4403725"/>
          <p14:tracePt t="47038" x="4967288" y="4414838"/>
          <p14:tracePt t="47045" x="4940300" y="4425950"/>
          <p14:tracePt t="47055" x="4906963" y="4437063"/>
          <p14:tracePt t="47061" x="4864100" y="4459288"/>
          <p14:tracePt t="47070" x="4808538" y="4470400"/>
          <p14:tracePt t="47077" x="4748213" y="4470400"/>
          <p14:tracePt t="47086" x="4710113" y="4470400"/>
          <p14:tracePt t="47093" x="4694238" y="4470400"/>
          <p14:tracePt t="47102" x="4672013" y="4470400"/>
          <p14:tracePt t="47109" x="4667250" y="4470400"/>
          <p14:tracePt t="48654" x="4656138" y="4470400"/>
          <p14:tracePt t="48782" x="4649788" y="4470400"/>
          <p14:tracePt t="48789" x="4645025" y="4470400"/>
          <p14:tracePt t="48830" x="4649788" y="4470400"/>
          <p14:tracePt t="48839" x="4660900" y="4470400"/>
          <p14:tracePt t="48845" x="4667250" y="4470400"/>
          <p14:tracePt t="48854" x="4694238" y="4475163"/>
          <p14:tracePt t="48861" x="4725988" y="4475163"/>
          <p14:tracePt t="48870" x="4770438" y="4497388"/>
          <p14:tracePt t="48877" x="4808538" y="4508500"/>
          <p14:tracePt t="48886" x="4841875" y="4508500"/>
          <p14:tracePt t="48909" x="4895850" y="4530725"/>
          <p14:tracePt t="48918" x="4924425" y="4535488"/>
          <p14:tracePt t="48925" x="4951413" y="4535488"/>
          <p14:tracePt t="48934" x="4967288" y="4535488"/>
          <p14:tracePt t="48942" x="4995863" y="4535488"/>
          <p14:tracePt t="48950" x="5027613" y="4535488"/>
          <p14:tracePt t="48957" x="5045075" y="4535488"/>
          <p14:tracePt t="48966" x="5072063" y="4546600"/>
          <p14:tracePt t="48973" x="5105400" y="4546600"/>
          <p14:tracePt t="48982" x="5121275" y="4557713"/>
          <p14:tracePt t="48990" x="5154613" y="4568825"/>
          <p14:tracePt t="48998" x="5159375" y="4573588"/>
          <p14:tracePt t="49006" x="5175250" y="4584700"/>
          <p14:tracePt t="49013" x="5186363" y="4584700"/>
          <p14:tracePt t="49110" x="5186363" y="4591050"/>
          <p14:tracePt t="49118" x="5186363" y="4595813"/>
          <p14:tracePt t="49125" x="5186363" y="4606925"/>
          <p14:tracePt t="49141" x="5186363" y="4611688"/>
          <p14:tracePt t="49894" x="5192713" y="4611688"/>
          <p14:tracePt t="49904" x="5203825" y="4611688"/>
          <p14:tracePt t="49910" x="5208588" y="4611688"/>
          <p14:tracePt t="49918" x="5214938" y="4611688"/>
          <p14:tracePt t="49925" x="5253038" y="4611688"/>
          <p14:tracePt t="49933" x="5284788" y="4600575"/>
          <p14:tracePt t="49942" x="5302250" y="4591050"/>
          <p14:tracePt t="49950" x="5329238" y="4591050"/>
          <p14:tracePt t="49958" x="5351463" y="4591050"/>
          <p14:tracePt t="49966" x="5367338" y="4579938"/>
          <p14:tracePt t="49973" x="5373688" y="4579938"/>
          <p14:tracePt t="49981" x="5411788" y="4579938"/>
          <p14:tracePt t="49990" x="5483225" y="4579938"/>
          <p14:tracePt t="49997" x="5570538" y="4579938"/>
          <p14:tracePt t="50007" x="5702300" y="4579938"/>
          <p14:tracePt t="50013" x="5827713" y="4579938"/>
          <p14:tracePt t="50023" x="5991225" y="4568825"/>
          <p14:tracePt t="50029" x="6140450" y="4551363"/>
          <p14:tracePt t="50038" x="6303963" y="4535488"/>
          <p14:tracePt t="50045" x="6397625" y="4524375"/>
          <p14:tracePt t="50054" x="6386513" y="4513263"/>
          <p14:tracePt t="50061" x="6462713" y="4502150"/>
          <p14:tracePt t="50070" x="6507163" y="4502150"/>
          <p14:tracePt t="50077" x="6534150" y="4502150"/>
          <p14:tracePt t="50149" x="6545263" y="4502150"/>
          <p14:tracePt t="50157" x="6550025" y="4502150"/>
          <p14:tracePt t="50165" x="6567488" y="4502150"/>
          <p14:tracePt t="50173" x="6594475" y="4502150"/>
          <p14:tracePt t="50181" x="6616700" y="4502150"/>
          <p14:tracePt t="50190" x="6643688" y="4502150"/>
          <p14:tracePt t="50198" x="6648450" y="4502150"/>
          <p14:tracePt t="50207" x="6659563" y="4502150"/>
          <p14:tracePt t="50213" x="6665913" y="4502150"/>
          <p14:tracePt t="50223" x="6677025" y="4502150"/>
          <p14:tracePt t="50229" x="6681788" y="4502150"/>
          <p14:tracePt t="50238" x="6692900" y="4502150"/>
          <p14:tracePt t="50245" x="6699250" y="4502150"/>
          <p14:tracePt t="50254" x="6726238" y="4491038"/>
          <p14:tracePt t="50261" x="6764338" y="4491038"/>
          <p14:tracePt t="50270" x="6851650" y="4491038"/>
          <p14:tracePt t="50277" x="6961188" y="4479925"/>
          <p14:tracePt t="50286" x="7092950" y="4464050"/>
          <p14:tracePt t="50293" x="7256463" y="4448175"/>
          <p14:tracePt t="50302" x="7383463" y="4448175"/>
          <p14:tracePt t="50309" x="7531100" y="4437063"/>
          <p14:tracePt t="50318" x="7640638" y="4437063"/>
          <p14:tracePt t="50326" x="7694613" y="4437063"/>
          <p14:tracePt t="50334" x="7739063" y="4425950"/>
          <p14:tracePt t="50342" x="7766050" y="4425950"/>
          <p14:tracePt t="50349" x="7777163" y="4425950"/>
          <p14:tracePt t="50398" x="7777163" y="4414838"/>
          <p14:tracePt t="50430" x="7783513" y="4414838"/>
          <p14:tracePt t="50438" x="7794625" y="4414838"/>
          <p14:tracePt t="50445" x="7799388" y="4414838"/>
          <p14:tracePt t="50469" x="7804150" y="4414838"/>
          <p14:tracePt t="50502" x="7815263" y="4414838"/>
          <p14:tracePt t="50510" x="7821613" y="4414838"/>
          <p14:tracePt t="50518" x="7848600" y="4414838"/>
          <p14:tracePt t="50525" x="7920038" y="4414838"/>
          <p14:tracePt t="50534" x="7991475" y="4414838"/>
          <p14:tracePt t="50542" x="8139113" y="4414838"/>
          <p14:tracePt t="50550" x="8264525" y="4414838"/>
          <p14:tracePt t="50557" x="8396288" y="4414838"/>
          <p14:tracePt t="50566" x="8467725" y="4414838"/>
          <p14:tracePt t="50574" x="8456613" y="4414838"/>
          <p14:tracePt t="50582" x="8521700" y="4414838"/>
          <p14:tracePt t="50590" x="8539163" y="4414838"/>
          <p14:tracePt t="50598" x="8555038" y="4414838"/>
          <p14:tracePt t="50607" x="8561388" y="4414838"/>
          <p14:tracePt t="50638" x="8561388" y="4410075"/>
          <p14:tracePt t="50645" x="8570913" y="4410075"/>
          <p14:tracePt t="50661" x="8570913" y="4398963"/>
          <p14:tracePt t="50670" x="8588375" y="4398963"/>
          <p14:tracePt t="50677" x="8593138" y="4398963"/>
          <p14:tracePt t="50686" x="8604250" y="4398963"/>
          <p14:tracePt t="50693" x="8621713" y="4398963"/>
          <p14:tracePt t="50702" x="8637588" y="4398963"/>
          <p14:tracePt t="50709" x="8675688" y="4398963"/>
          <p14:tracePt t="50718" x="8709025" y="4398963"/>
          <p14:tracePt t="50726" x="8713788" y="4398963"/>
          <p14:tracePt t="50766" x="8724900" y="4398963"/>
          <p14:tracePt t="50774" x="8731250" y="4398963"/>
          <p14:tracePt t="50781" x="8731250" y="4392613"/>
          <p14:tracePt t="50791" x="8731250" y="4387850"/>
          <p14:tracePt t="50829" x="8731250" y="4376738"/>
          <p14:tracePt t="50870" x="8720138" y="4376738"/>
          <p14:tracePt t="50878" x="8713788" y="4376738"/>
          <p14:tracePt t="50891" x="8702675" y="4376738"/>
          <p14:tracePt t="50894" x="8697913" y="4376738"/>
          <p14:tracePt t="50902" x="8686800" y="4370388"/>
          <p14:tracePt t="50974" x="8680450" y="4370388"/>
          <p14:tracePt t="50982" x="8675688" y="4370388"/>
          <p14:tracePt t="50990" x="8659813" y="4370388"/>
          <p14:tracePt t="50997" x="8648700" y="4370388"/>
          <p14:tracePt t="51007" x="8621713" y="4370388"/>
          <p14:tracePt t="51013" x="8604250" y="4370388"/>
          <p14:tracePt t="51023" x="8588375" y="4370388"/>
          <p14:tracePt t="51029" x="8561388" y="4370388"/>
          <p14:tracePt t="51038" x="8539163" y="4370388"/>
          <p14:tracePt t="51045" x="8512175" y="4370388"/>
          <p14:tracePt t="51054" x="8505825" y="4370388"/>
          <p14:tracePt t="51061" x="8478838" y="4370388"/>
          <p14:tracePt t="51069" x="8451850" y="4370388"/>
          <p14:tracePt t="51086" x="8467725" y="4370388"/>
          <p14:tracePt t="51093" x="8391525" y="4370388"/>
          <p14:tracePt t="51102" x="8313738" y="4370388"/>
          <p14:tracePt t="51109" x="8221663" y="4370388"/>
          <p14:tracePt t="51118" x="8112125" y="4370388"/>
          <p14:tracePt t="51125" x="8040688" y="4370388"/>
          <p14:tracePt t="51134" x="7942263" y="4376738"/>
          <p14:tracePt t="51142" x="7832725" y="4392613"/>
          <p14:tracePt t="51149" x="7739063" y="4403725"/>
          <p14:tracePt t="51157" x="7629525" y="4403725"/>
          <p14:tracePt t="51166" x="7519988" y="4403725"/>
          <p14:tracePt t="51174" x="7410450" y="4403725"/>
          <p14:tracePt t="51182" x="7296150" y="4421188"/>
          <p14:tracePt t="51190" x="7202488" y="4421188"/>
          <p14:tracePt t="51197" x="7092950" y="4421188"/>
          <p14:tracePt t="51207" x="7016750" y="4430713"/>
          <p14:tracePt t="51213" x="6923088" y="4430713"/>
          <p14:tracePt t="51224" x="6813550" y="4448175"/>
          <p14:tracePt t="51229" x="6719888" y="4448175"/>
          <p14:tracePt t="51238" x="6643688" y="4459288"/>
          <p14:tracePt t="51245" x="6550025" y="4459288"/>
          <p14:tracePt t="51254" x="6440488" y="4459288"/>
          <p14:tracePt t="51261" x="6330950" y="4459288"/>
          <p14:tracePt t="51270" x="6238875" y="4459288"/>
          <p14:tracePt t="51277" x="6200775" y="4470400"/>
          <p14:tracePt t="51286" x="6221413" y="4470400"/>
          <p14:tracePt t="51293" x="6129338" y="4479925"/>
          <p14:tracePt t="51302" x="6051550" y="4479925"/>
          <p14:tracePt t="51309" x="5981700" y="4479925"/>
          <p14:tracePt t="51317" x="5865813" y="4497388"/>
          <p14:tracePt t="51325" x="5794375" y="4497388"/>
          <p14:tracePt t="51333" x="5702300" y="4497388"/>
          <p14:tracePt t="51342" x="5608638" y="4497388"/>
          <p14:tracePt t="51349" x="5514975" y="4497388"/>
          <p14:tracePt t="51358" x="5443538" y="4497388"/>
          <p14:tracePt t="51366" x="5351463" y="4497388"/>
          <p14:tracePt t="51374" x="5295900" y="4497388"/>
          <p14:tracePt t="51381" x="5203825" y="4497388"/>
          <p14:tracePt t="51390" x="5159375" y="4497388"/>
          <p14:tracePt t="51398" x="5105400" y="4497388"/>
          <p14:tracePt t="51407" x="5049838" y="4497388"/>
          <p14:tracePt t="51414" x="5022850" y="4497388"/>
          <p14:tracePt t="51423" x="4989513" y="4497388"/>
          <p14:tracePt t="51429" x="4962525" y="4497388"/>
          <p14:tracePt t="51438" x="4945063" y="4497388"/>
          <p14:tracePt t="51445" x="4929188" y="4497388"/>
          <p14:tracePt t="51454" x="4906963" y="4497388"/>
          <p14:tracePt t="51461" x="4879975" y="4497388"/>
          <p14:tracePt t="51470" x="4841875" y="4497388"/>
          <p14:tracePt t="51477" x="4797425" y="4497388"/>
          <p14:tracePt t="51486" x="4725988" y="4497388"/>
          <p14:tracePt t="51493" x="4649788" y="4508500"/>
          <p14:tracePt t="51502" x="4595813" y="4508500"/>
          <p14:tracePt t="51509" x="4524375" y="4508500"/>
          <p14:tracePt t="51518" x="4464050" y="4508500"/>
          <p14:tracePt t="51525" x="4408488" y="4508500"/>
          <p14:tracePt t="51533" x="4365625" y="4508500"/>
          <p14:tracePt t="51542" x="4338638" y="4508500"/>
          <p14:tracePt t="51549" x="4321175" y="4508500"/>
          <p14:tracePt t="51557" x="4316413" y="4508500"/>
          <p14:tracePt t="51565" x="4305300" y="4508500"/>
          <p14:tracePt t="51574" x="4305300" y="4497388"/>
          <p14:tracePt t="51581" x="4298950" y="4497388"/>
          <p14:tracePt t="51590" x="4298950" y="4491038"/>
          <p14:tracePt t="51598" x="4283075" y="4491038"/>
          <p14:tracePt t="51607" x="4260850" y="4479925"/>
          <p14:tracePt t="51613" x="4244975" y="4479925"/>
          <p14:tracePt t="51622" x="4244975" y="4475163"/>
          <p14:tracePt t="51629" x="4260850" y="4475163"/>
          <p14:tracePt t="51638" x="4217988" y="4475163"/>
          <p14:tracePt t="51645" x="4157663" y="4475163"/>
          <p14:tracePt t="51654" x="4129088" y="4475163"/>
          <p14:tracePt t="51661" x="4102100" y="4475163"/>
          <p14:tracePt t="51709" x="4102100" y="4464050"/>
          <p14:tracePt t="51718" x="4102100" y="4459288"/>
          <p14:tracePt t="51741" x="4108450" y="4459288"/>
          <p14:tracePt t="51750" x="4119563" y="4448175"/>
          <p14:tracePt t="51998" x="4119563" y="4452938"/>
          <p14:tracePt t="52022" x="4119563" y="4459288"/>
          <p14:tracePt t="52029" x="4119563" y="4470400"/>
          <p14:tracePt t="52038" x="4119563" y="4475163"/>
          <p14:tracePt t="52054" x="4113213" y="4475163"/>
          <p14:tracePt t="52061" x="4108450" y="4479925"/>
          <p14:tracePt t="52070" x="4108450" y="4497388"/>
          <p14:tracePt t="52077" x="4102100" y="4508500"/>
          <p14:tracePt t="52086" x="4102100" y="4513263"/>
          <p14:tracePt t="52093" x="4090988" y="4530725"/>
          <p14:tracePt t="52102" x="4090988" y="4540250"/>
          <p14:tracePt t="52182" x="4090988" y="4546600"/>
          <p14:tracePt t="52190" x="4090988" y="4557713"/>
          <p14:tracePt t="52197" x="4090988" y="4562475"/>
          <p14:tracePt t="52206" x="4090988" y="4573588"/>
          <p14:tracePt t="52213" x="4090988" y="4579938"/>
          <p14:tracePt t="52222" x="4090988" y="4595813"/>
          <p14:tracePt t="52229" x="4090988" y="4600575"/>
          <p14:tracePt t="52238" x="4090988" y="4611688"/>
          <p14:tracePt t="55645" x="4090988" y="4606925"/>
          <p14:tracePt t="55661" x="4090988" y="4600575"/>
          <p14:tracePt t="55926" x="4090988" y="4611688"/>
          <p14:tracePt t="55933" x="4090988" y="4618038"/>
          <p14:tracePt t="55941" x="4090988" y="4633913"/>
          <p14:tracePt t="55949" x="4113213" y="4667250"/>
          <p14:tracePt t="55958" x="4124325" y="4683125"/>
          <p14:tracePt t="55966" x="4135438" y="4716463"/>
          <p14:tracePt t="55975" x="4157663" y="4759325"/>
          <p14:tracePt t="55982" x="4162425" y="4776788"/>
          <p14:tracePt t="55990" x="4184650" y="4799013"/>
          <p14:tracePt t="55998" x="4189413" y="4799013"/>
          <p14:tracePt t="56005" x="4200525" y="4803775"/>
          <p14:tracePt t="56013" x="4200525" y="4814888"/>
          <p14:tracePt t="56021" x="4206875" y="4814888"/>
          <p14:tracePt t="56029" x="4206875" y="4819650"/>
          <p14:tracePt t="56038" x="4217988" y="4826000"/>
          <p14:tracePt t="56045" x="4222750" y="4826000"/>
          <p14:tracePt t="56054" x="4222750" y="4837113"/>
          <p14:tracePt t="56061" x="4233863" y="4852988"/>
          <p14:tracePt t="56070" x="4233863" y="4859338"/>
          <p14:tracePt t="56077" x="4233863" y="4868863"/>
          <p14:tracePt t="56093" x="4233863" y="4875213"/>
          <p14:tracePt t="56118" x="4233863" y="4886325"/>
          <p14:tracePt t="56150" x="4233863" y="4891088"/>
          <p14:tracePt t="56158" x="4233863" y="4902200"/>
          <p14:tracePt t="56166" x="4238625" y="4908550"/>
          <p14:tracePt t="56175" x="4238625" y="4924425"/>
          <p14:tracePt t="56181" x="4244975" y="4929188"/>
          <p14:tracePt t="56190" x="4256088" y="4951413"/>
          <p14:tracePt t="56197" x="4256088" y="4957763"/>
          <p14:tracePt t="56206" x="4256088" y="4962525"/>
          <p14:tracePt t="56213" x="4256088" y="4973638"/>
          <p14:tracePt t="56237" x="4256088" y="4978400"/>
          <p14:tracePt t="56302" x="4244975" y="4978400"/>
          <p14:tracePt t="56309" x="4238625" y="4978400"/>
          <p14:tracePt t="56325" x="4249738" y="4978400"/>
          <p14:tracePt t="56333" x="4256088" y="4978400"/>
          <p14:tracePt t="56350" x="4260850" y="4978400"/>
          <p14:tracePt t="56374" x="4271963" y="4978400"/>
          <p14:tracePt t="56430" x="4267200" y="4978400"/>
          <p14:tracePt t="56438" x="4260850" y="4978400"/>
          <p14:tracePt t="56445" x="4233863" y="4968875"/>
          <p14:tracePt t="56454" x="4217988" y="4968875"/>
          <p14:tracePt t="56461" x="4238625" y="4968875"/>
          <p14:tracePt t="56470" x="4217988" y="4968875"/>
          <p14:tracePt t="56477" x="4162425" y="4968875"/>
          <p14:tracePt t="56486" x="4119563" y="4968875"/>
          <p14:tracePt t="56494" x="4090988" y="4957763"/>
          <p14:tracePt t="56502" x="4086225" y="4951413"/>
          <p14:tracePt t="56509" x="4059238" y="4940300"/>
          <p14:tracePt t="56518" x="4037013" y="4935538"/>
          <p14:tracePt t="56525" x="4008438" y="4935538"/>
          <p14:tracePt t="56534" x="3965575" y="4935538"/>
          <p14:tracePt t="56542" x="3898900" y="4935538"/>
          <p14:tracePt t="56549" x="3822700" y="4935538"/>
          <p14:tracePt t="56558" x="3730625" y="4935538"/>
          <p14:tracePt t="56566" x="3659188" y="4935538"/>
          <p14:tracePt t="56575" x="3565525" y="4940300"/>
          <p14:tracePt t="56581" x="3500438" y="4968875"/>
          <p14:tracePt t="56590" x="3429000" y="4968875"/>
          <p14:tracePt t="56598" x="3395663" y="4973638"/>
          <p14:tracePt t="56606" x="3379788" y="4984750"/>
          <p14:tracePt t="56613" x="3368675" y="4984750"/>
          <p14:tracePt t="56622" x="3362325" y="4984750"/>
          <p14:tracePt t="56645" x="3357563" y="4984750"/>
          <p14:tracePt t="56661" x="3346450" y="4984750"/>
          <p14:tracePt t="56677" x="3319463" y="4984750"/>
          <p14:tracePt t="56686" x="3259138" y="4935538"/>
          <p14:tracePt t="56694" x="3105150" y="4826000"/>
          <p14:tracePt t="56702" x="3078163" y="4810125"/>
          <p14:tracePt t="56709" x="3078163" y="4787900"/>
          <p14:tracePt t="56894" x="3138488" y="4787900"/>
          <p14:tracePt t="56901" x="3182938" y="4787900"/>
          <p14:tracePt t="56909" x="3225800" y="4803775"/>
          <p14:tracePt t="56917" x="3232150" y="4814888"/>
          <p14:tracePt t="56925" x="3232150" y="4819650"/>
          <p14:tracePt t="56932" x="3232150" y="4830763"/>
          <p14:tracePt t="56940" x="3232150" y="4837113"/>
          <p14:tracePt t="56948" x="3221038" y="4848225"/>
          <p14:tracePt t="56957" x="3176588" y="4868863"/>
          <p14:tracePt t="56966" x="3132138" y="4875213"/>
          <p14:tracePt t="56975" x="3062288" y="4875213"/>
          <p14:tracePt t="56981" x="2908300" y="4924425"/>
          <p14:tracePt t="56990" x="2782888" y="4935538"/>
          <p14:tracePt t="56997" x="2595563" y="4984750"/>
          <p14:tracePt t="57006" x="2465388" y="4995863"/>
          <p14:tracePt t="57013" x="2322513" y="5011738"/>
          <p14:tracePt t="57022" x="2239963" y="5038725"/>
          <p14:tracePt t="57030" x="2168525" y="5038725"/>
          <p14:tracePt t="57038" x="2136775" y="5038725"/>
          <p14:tracePt t="57045" x="2119313" y="5038725"/>
          <p14:tracePt t="57053" x="2103438" y="5038725"/>
          <p14:tracePt t="57062" x="2092325" y="5038725"/>
          <p14:tracePt t="57069" x="2097088" y="5038725"/>
          <p14:tracePt t="57077" x="2114550" y="5038725"/>
          <p14:tracePt t="57084" x="2087563" y="5038725"/>
          <p14:tracePt t="57093" x="2036763" y="5038725"/>
          <p14:tracePt t="57100" x="1993900" y="5038725"/>
          <p14:tracePt t="57109" x="1955800" y="5038725"/>
          <p14:tracePt t="57116" x="1911350" y="5038725"/>
          <p14:tracePt t="57124" x="1906588" y="5038725"/>
          <p14:tracePt t="57132" x="1889125" y="5038725"/>
          <p14:tracePt t="57238" x="1878013" y="5038725"/>
          <p14:tracePt t="57246" x="1878013" y="5033963"/>
          <p14:tracePt t="57581" x="1873250" y="5033963"/>
          <p14:tracePt t="57588" x="1857375" y="5029200"/>
          <p14:tracePt t="57653" x="1866900" y="5029200"/>
          <p14:tracePt t="57694" x="1873250" y="5029200"/>
          <p14:tracePt t="57702" x="1878013" y="5029200"/>
          <p14:tracePt t="57709" x="1895475" y="5029200"/>
          <p14:tracePt t="57717" x="1938338" y="5038725"/>
          <p14:tracePt t="57726" x="1982788" y="5049838"/>
          <p14:tracePt t="57734" x="2076450" y="5049838"/>
          <p14:tracePt t="57742" x="2185988" y="5049838"/>
          <p14:tracePt t="57750" x="2157413" y="5060950"/>
          <p14:tracePt t="57759" x="2251075" y="5060950"/>
          <p14:tracePt t="57765" x="2382838" y="5060950"/>
          <p14:tracePt t="57776" x="2525713" y="5060950"/>
          <p14:tracePt t="57781" x="2635250" y="5060950"/>
          <p14:tracePt t="57790" x="2711450" y="5060950"/>
          <p14:tracePt t="57797" x="2803525" y="5060950"/>
          <p14:tracePt t="57807" x="2874963" y="5060950"/>
          <p14:tracePt t="57813" x="2952750" y="5060950"/>
          <p14:tracePt t="57822" x="2990850" y="5060950"/>
          <p14:tracePt t="57829" x="3044825" y="5060950"/>
          <p14:tracePt t="57838" x="3122613" y="5060950"/>
          <p14:tracePt t="57845" x="3176588" y="5060950"/>
          <p14:tracePt t="57854" x="3286125" y="5060950"/>
          <p14:tracePt t="57861" x="3379788" y="5078413"/>
          <p14:tracePt t="57870" x="3494088" y="5105400"/>
          <p14:tracePt t="57878" x="3603625" y="5116513"/>
          <p14:tracePt t="57886" x="3702050" y="5132388"/>
          <p14:tracePt t="57894" x="3779838" y="5143500"/>
          <p14:tracePt t="57902" x="3871913" y="5159375"/>
          <p14:tracePt t="57909" x="3927475" y="5159375"/>
          <p14:tracePt t="57918" x="3970338" y="5159375"/>
          <p14:tracePt t="57926" x="3998913" y="5159375"/>
          <p14:tracePt t="57934" x="4014788" y="5159375"/>
          <p14:tracePt t="57942" x="4030663" y="5159375"/>
          <p14:tracePt t="57950" x="4041775" y="5159375"/>
          <p14:tracePt t="57959" x="4048125" y="5159375"/>
          <p14:tracePt t="57965" x="4048125" y="5154613"/>
          <p14:tracePt t="57975" x="4014788" y="5138738"/>
          <p14:tracePt t="57981" x="3894138" y="5033963"/>
          <p14:tracePt t="57990" x="3779838" y="4989513"/>
          <p14:tracePt t="57997" x="3670300" y="4989513"/>
          <p14:tracePt t="58006" x="3581400" y="4989513"/>
          <p14:tracePt t="58013" x="3521075" y="4989513"/>
          <p14:tracePt t="58022" x="3482975" y="4989513"/>
          <p14:tracePt t="58029" x="3471863" y="4989513"/>
          <p14:tracePt t="58294" x="3471863" y="4995863"/>
          <p14:tracePt t="58302" x="3471863" y="5022850"/>
          <p14:tracePt t="58309" x="3471863" y="5033963"/>
          <p14:tracePt t="58318" x="3500438" y="5072063"/>
          <p14:tracePt t="58326" x="3549650" y="5121275"/>
          <p14:tracePt t="58333" x="3614738" y="5176838"/>
          <p14:tracePt t="58342" x="3663950" y="5226050"/>
          <p14:tracePt t="58349" x="3697288" y="5253038"/>
          <p14:tracePt t="58359" x="3702050" y="5253038"/>
          <p14:tracePt t="58365" x="3708400" y="5253038"/>
          <p14:tracePt t="58381" x="3719513" y="5253038"/>
          <p14:tracePt t="58390" x="3724275" y="5253038"/>
          <p14:tracePt t="58397" x="3735388" y="5253038"/>
          <p14:tracePt t="58406" x="3740150" y="5253038"/>
          <p14:tracePt t="58421" x="3779838" y="5241925"/>
          <p14:tracePt t="58429" x="3833813" y="5241925"/>
          <p14:tracePt t="58438" x="3910013" y="5241925"/>
          <p14:tracePt t="58445" x="4019550" y="5241925"/>
          <p14:tracePt t="58454" x="4146550" y="5241925"/>
          <p14:tracePt t="58461" x="4294188" y="5241925"/>
          <p14:tracePt t="58470" x="4267200" y="5241925"/>
          <p14:tracePt t="58477" x="4403725" y="5241925"/>
          <p14:tracePt t="58486" x="4551363" y="5241925"/>
          <p14:tracePt t="58493" x="4699000" y="5230813"/>
          <p14:tracePt t="58502" x="4826000" y="5230813"/>
          <p14:tracePt t="58509" x="4935538" y="5230813"/>
          <p14:tracePt t="58518" x="5045075" y="5230813"/>
          <p14:tracePt t="58526" x="5105400" y="5230813"/>
          <p14:tracePt t="58534" x="5197475" y="5214938"/>
          <p14:tracePt t="58542" x="5253038" y="5214938"/>
          <p14:tracePt t="58550" x="5345113" y="5214938"/>
          <p14:tracePt t="58559" x="5454650" y="5214938"/>
          <p14:tracePt t="58565" x="5564188" y="5214938"/>
          <p14:tracePt t="58574" x="5673725" y="5214938"/>
          <p14:tracePt t="58581" x="5783263" y="5214938"/>
          <p14:tracePt t="58590" x="5892800" y="5214938"/>
          <p14:tracePt t="58597" x="5953125" y="5214938"/>
          <p14:tracePt t="58606" x="5991225" y="5214938"/>
          <p14:tracePt t="58613" x="6019800" y="5214938"/>
          <p14:tracePt t="58622" x="6030913" y="5214938"/>
          <p14:tracePt t="58670" x="6035675" y="5214938"/>
          <p14:tracePt t="58677" x="6046788" y="5214938"/>
          <p14:tracePt t="58686" x="6051550" y="5214938"/>
          <p14:tracePt t="58693" x="6057900" y="5214938"/>
          <p14:tracePt t="58702" x="6080125" y="5214938"/>
          <p14:tracePt t="58710" x="6084888" y="5214938"/>
          <p14:tracePt t="58718" x="6091238" y="5214938"/>
          <p14:tracePt t="58726" x="6107113" y="5214938"/>
          <p14:tracePt t="58734" x="6118225" y="5214938"/>
          <p14:tracePt t="58766" x="6122988" y="5214938"/>
          <p14:tracePt t="58774" x="6134100" y="5214938"/>
          <p14:tracePt t="58781" x="6140450" y="5214938"/>
          <p14:tracePt t="58790" x="6145213" y="5214938"/>
          <p14:tracePt t="58797" x="6172200" y="5219700"/>
          <p14:tracePt t="58806" x="6194425" y="5219700"/>
          <p14:tracePt t="58813" x="6210300" y="5219700"/>
          <p14:tracePt t="58822" x="6216650" y="5219700"/>
          <p14:tracePt t="58829" x="6232525" y="5219700"/>
          <p14:tracePt t="58838" x="6243638" y="5219700"/>
          <p14:tracePt t="58973" x="6249988" y="5219700"/>
          <p14:tracePt t="59182" x="6249988" y="5214938"/>
          <p14:tracePt t="59302" x="6249988" y="5208588"/>
          <p14:tracePt t="59309" x="6254750" y="5208588"/>
          <p14:tracePt t="59318" x="6254750" y="5199063"/>
          <p14:tracePt t="59325" x="6265863" y="5199063"/>
          <p14:tracePt t="59350" x="6270625" y="5199063"/>
          <p14:tracePt t="59398" x="6281738" y="5199063"/>
          <p14:tracePt t="59406" x="6281738" y="5192713"/>
          <p14:tracePt t="59725" x="6281738" y="5187950"/>
          <p14:tracePt t="59734" x="6276975" y="5187950"/>
          <p14:tracePt t="59742" x="6270625" y="5187950"/>
          <p14:tracePt t="59750" x="6261100" y="5187950"/>
          <p14:tracePt t="59781" x="6265863" y="5187950"/>
          <p14:tracePt t="59790" x="6270625" y="5187950"/>
          <p14:tracePt t="59797" x="6310313" y="5187950"/>
          <p14:tracePt t="59806" x="6337300" y="5187950"/>
          <p14:tracePt t="59814" x="6370638" y="5187950"/>
          <p14:tracePt t="59822" x="6496050" y="5187950"/>
          <p14:tracePt t="59829" x="6659563" y="5187950"/>
          <p14:tracePt t="59836" x="6808788" y="5187950"/>
          <p14:tracePt t="59845" x="6918325" y="5187950"/>
          <p14:tracePt t="59852" x="6972300" y="5187950"/>
          <p14:tracePt t="59861" x="7043738" y="5187950"/>
          <p14:tracePt t="59868" x="7086600" y="5187950"/>
          <p14:tracePt t="59876" x="7115175" y="5187950"/>
          <p14:tracePt t="59892" x="7158038" y="5187950"/>
          <p14:tracePt t="59892" x="7213600" y="5187950"/>
          <p14:tracePt t="59900" x="7267575" y="5187950"/>
          <p14:tracePt t="59908" x="7345363" y="5187950"/>
          <p14:tracePt t="59916" x="7432675" y="5187950"/>
          <p14:tracePt t="59924" x="7546975" y="5187950"/>
          <p14:tracePt t="59933" x="7656513" y="5187950"/>
          <p14:tracePt t="59942" x="7766050" y="5187950"/>
          <p14:tracePt t="59949" x="7853363" y="5187950"/>
          <p14:tracePt t="59957" x="7897813" y="5199063"/>
          <p14:tracePt t="59965" x="7924800" y="5199063"/>
          <p14:tracePt t="59973" x="7924800" y="5208588"/>
          <p14:tracePt t="60038" x="7935913" y="5208588"/>
          <p14:tracePt t="60054" x="7942263" y="5208588"/>
          <p14:tracePt t="60061" x="7953375" y="5208588"/>
          <p14:tracePt t="60070" x="7958138" y="5208588"/>
          <p14:tracePt t="60078" x="7969250" y="5214938"/>
          <p14:tracePt t="60086" x="7974013" y="5214938"/>
          <p14:tracePt t="60166" x="7980363" y="5214938"/>
          <p14:tracePt t="60174" x="7991475" y="5214938"/>
          <p14:tracePt t="60181" x="7996238" y="5214938"/>
          <p14:tracePt t="60190" x="8007350" y="5214938"/>
          <p14:tracePt t="60197" x="8034338" y="5214938"/>
          <p14:tracePt t="60206" x="8040688" y="5226050"/>
          <p14:tracePt t="60213" x="8056563" y="5226050"/>
          <p14:tracePt t="60222" x="8056563" y="5230813"/>
          <p14:tracePt t="60278" x="8062913" y="5230813"/>
          <p14:tracePt t="60286" x="8072438" y="5230813"/>
          <p14:tracePt t="60293" x="8078788" y="5230813"/>
          <p14:tracePt t="60302" x="8089900" y="5230813"/>
          <p14:tracePt t="60310" x="8094663" y="5230813"/>
          <p14:tracePt t="60317" x="8105775" y="5230813"/>
          <p14:tracePt t="60326" x="8112125" y="5230813"/>
          <p14:tracePt t="60358" x="8116888" y="5230813"/>
          <p14:tracePt t="60429" x="8128000" y="5230813"/>
          <p14:tracePt t="60437" x="8132763" y="5230813"/>
          <p14:tracePt t="60445" x="8143875" y="5230813"/>
          <p14:tracePt t="60454" x="8161338" y="5230813"/>
          <p14:tracePt t="60462" x="8177213" y="5230813"/>
          <p14:tracePt t="60470" x="8193088" y="5241925"/>
          <p14:tracePt t="60478" x="8226425" y="5241925"/>
          <p14:tracePt t="60485" x="8232775" y="5241925"/>
          <p14:tracePt t="60494" x="8237538" y="5241925"/>
          <p14:tracePt t="60501" x="8248650" y="5241925"/>
          <p14:tracePt t="60508" x="8264525" y="5248275"/>
          <p14:tracePt t="60517" x="8293100" y="5248275"/>
          <p14:tracePt t="60532" x="8281988" y="5248275"/>
          <p14:tracePt t="60540" x="8297863" y="5248275"/>
          <p14:tracePt t="60548" x="8347075" y="5248275"/>
          <p14:tracePt t="60556" x="8407400" y="5248275"/>
          <p14:tracePt t="60564" x="8478838" y="5248275"/>
          <p14:tracePt t="60572" x="8521700" y="5248275"/>
          <p14:tracePt t="60580" x="8539163" y="5248275"/>
          <p14:tracePt t="60588" x="8566150" y="5248275"/>
          <p14:tracePt t="60764" x="8577263" y="5248275"/>
          <p14:tracePt t="60773" x="8582025" y="5248275"/>
          <p14:tracePt t="60780" x="8593138" y="5248275"/>
          <p14:tracePt t="60789" x="8599488" y="5248275"/>
          <p14:tracePt t="60797" x="8648700" y="5248275"/>
          <p14:tracePt t="60805" x="8720138" y="5248275"/>
          <p14:tracePt t="60813" x="8780463" y="5248275"/>
          <p14:tracePt t="60821" x="8867775" y="5248275"/>
          <p14:tracePt t="60829" x="8928100" y="5241925"/>
          <p14:tracePt t="60837" x="9004300" y="5230813"/>
          <p14:tracePt t="60845" x="9080500" y="5230813"/>
          <p14:tracePt t="60853" x="9109075" y="5230813"/>
          <p14:tracePt t="60861" x="9140825" y="5230813"/>
          <p14:tracePt t="60868" x="9158288" y="5230813"/>
          <p14:tracePt t="60924" x="9163050" y="5230813"/>
          <p14:tracePt t="60932" x="9174163" y="5230813"/>
          <p14:tracePt t="60940" x="9178925" y="5230813"/>
          <p14:tracePt t="60948" x="9185275" y="5230813"/>
          <p14:tracePt t="60956" x="9196388" y="5230813"/>
          <p14:tracePt t="60964" x="9201150" y="5230813"/>
          <p14:tracePt t="60972" x="9212263" y="5230813"/>
          <p14:tracePt t="60981" x="9218613" y="5230813"/>
          <p14:tracePt t="61060" x="9218613" y="5219700"/>
          <p14:tracePt t="61069" x="9228138" y="5219700"/>
          <p14:tracePt t="61141" x="9234488" y="5219700"/>
          <p14:tracePt t="61341" x="9223375" y="5219700"/>
          <p14:tracePt t="61349" x="9218613" y="5219700"/>
          <p14:tracePt t="61357" x="9201150" y="5219700"/>
          <p14:tracePt t="61364" x="9147175" y="5219700"/>
          <p14:tracePt t="61373" x="9053513" y="5219700"/>
          <p14:tracePt t="61381" x="8943975" y="5219700"/>
          <p14:tracePt t="61388" x="8818563" y="5219700"/>
          <p14:tracePt t="61396" x="8648700" y="5248275"/>
          <p14:tracePt t="61405" x="8521700" y="5264150"/>
          <p14:tracePt t="61412" x="8374063" y="5275263"/>
          <p14:tracePt t="61421" x="8242300" y="5275263"/>
          <p14:tracePt t="61429" x="8132763" y="5275263"/>
          <p14:tracePt t="61438" x="8023225" y="5275263"/>
          <p14:tracePt t="61445" x="7996238" y="5275263"/>
          <p14:tracePt t="61461" x="7931150" y="5275263"/>
          <p14:tracePt t="61469" x="7821613" y="5275263"/>
          <p14:tracePt t="61477" x="7673975" y="5275263"/>
          <p14:tracePt t="61486" x="7546975" y="5275263"/>
          <p14:tracePt t="61494" x="7366000" y="5275263"/>
          <p14:tracePt t="61502" x="7169150" y="5275263"/>
          <p14:tracePt t="61510" x="6938963" y="5291138"/>
          <p14:tracePt t="61517" x="6731000" y="5324475"/>
          <p14:tracePt t="61526" x="6507163" y="5324475"/>
          <p14:tracePt t="61533" x="6303963" y="5340350"/>
          <p14:tracePt t="61543" x="6107113" y="5340350"/>
          <p14:tracePt t="61549" x="5959475" y="5340350"/>
          <p14:tracePt t="61558" x="5816600" y="5340350"/>
          <p14:tracePt t="61565" x="5707063" y="5340350"/>
          <p14:tracePt t="61574" x="5613400" y="5340350"/>
          <p14:tracePt t="61582" x="5559425" y="5340350"/>
          <p14:tracePt t="61590" x="5526088" y="5340350"/>
          <p14:tracePt t="61597" x="5553075" y="5340350"/>
          <p14:tracePt t="61606" x="5514975" y="5340350"/>
          <p14:tracePt t="61613" x="5461000" y="5340350"/>
          <p14:tracePt t="61622" x="5389563" y="5340350"/>
          <p14:tracePt t="61629" x="5295900" y="5340350"/>
          <p14:tracePt t="61638" x="5186363" y="5340350"/>
          <p14:tracePt t="61645" x="5038725" y="5340350"/>
          <p14:tracePt t="61654" x="4913313" y="5357813"/>
          <p14:tracePt t="61662" x="4743450" y="5384800"/>
          <p14:tracePt t="61670" x="4633913" y="5400675"/>
          <p14:tracePt t="61678" x="4518025" y="5427663"/>
          <p14:tracePt t="61686" x="4441825" y="5438775"/>
          <p14:tracePt t="61693" x="4414838" y="5438775"/>
          <p14:tracePt t="61702" x="4381500" y="5438775"/>
          <p14:tracePt t="61725" x="4376738" y="5438775"/>
          <p14:tracePt t="61750" x="4370388" y="5438775"/>
          <p14:tracePt t="61758" x="4359275" y="5438775"/>
          <p14:tracePt t="61765" x="4354513" y="5438775"/>
          <p14:tracePt t="61773" x="4343400" y="5438775"/>
          <p14:tracePt t="61781" x="4316413" y="5438775"/>
          <p14:tracePt t="61790" x="4260850" y="5449888"/>
          <p14:tracePt t="61797" x="4168775" y="5476875"/>
          <p14:tracePt t="61806" x="4068763" y="5494338"/>
          <p14:tracePt t="61814" x="3992563" y="5505450"/>
          <p14:tracePt t="61822" x="3916363" y="5516563"/>
          <p14:tracePt t="61831" x="3878263" y="5527675"/>
          <p14:tracePt t="61838" x="3867150" y="5527675"/>
          <p14:tracePt t="62262" x="3867150" y="5537200"/>
          <p14:tracePt t="62269" x="3860800" y="5543550"/>
          <p14:tracePt t="62277" x="3844925" y="5543550"/>
          <p14:tracePt t="62285" x="3833813" y="5543550"/>
          <p14:tracePt t="62294" x="3829050" y="5543550"/>
          <p14:tracePt t="62302" x="3811588" y="5543550"/>
          <p14:tracePt t="62310" x="3800475" y="5521325"/>
          <p14:tracePt t="62318" x="3784600" y="5521325"/>
          <p14:tracePt t="62327" x="3768725" y="5516563"/>
          <p14:tracePt t="62349" x="3757613" y="5516563"/>
          <p14:tracePt t="62381" x="3757613" y="5505450"/>
          <p14:tracePt t="62390" x="3751263" y="5505450"/>
          <p14:tracePt t="62397" x="3735388" y="5505450"/>
          <p14:tracePt t="62406" x="3724275" y="5505450"/>
          <p14:tracePt t="62413" x="3702050" y="5505450"/>
          <p14:tracePt t="62422" x="3679825" y="5505450"/>
          <p14:tracePt t="62429" x="3663950" y="5505450"/>
          <p14:tracePt t="62502" x="3663950" y="5499100"/>
          <p14:tracePt t="62574" x="3659188" y="5499100"/>
          <p14:tracePt t="62670" x="3670300" y="5499100"/>
          <p14:tracePt t="62734" x="3675063" y="5499100"/>
          <p14:tracePt t="62742" x="3679825" y="5487988"/>
          <p14:tracePt t="62749" x="3690938" y="5487988"/>
          <p14:tracePt t="62758" x="3751263" y="5487988"/>
          <p14:tracePt t="62765" x="3811588" y="5476875"/>
          <p14:tracePt t="62774" x="3921125" y="5467350"/>
          <p14:tracePt t="62781" x="4037013" y="5434013"/>
          <p14:tracePt t="62790" x="4146550" y="5422900"/>
          <p14:tracePt t="62797" x="4256088" y="5422900"/>
          <p14:tracePt t="62805" x="4354513" y="5407025"/>
          <p14:tracePt t="62814" x="4408488" y="5407025"/>
          <p14:tracePt t="62822" x="4452938" y="5395913"/>
          <p14:tracePt t="62829" x="4479925" y="5395913"/>
          <p14:tracePt t="62870" x="4475163" y="5395913"/>
          <p14:tracePt t="62878" x="4468813" y="5395913"/>
          <p14:tracePt t="63198" x="4479925" y="5395913"/>
          <p14:tracePt t="63206" x="4486275" y="5395913"/>
          <p14:tracePt t="63213" x="4513263" y="5395913"/>
          <p14:tracePt t="63222" x="4557713" y="5395913"/>
          <p14:tracePt t="63229" x="4611688" y="5395913"/>
          <p14:tracePt t="63238" x="4699000" y="5395913"/>
          <p14:tracePt t="63246" x="4776788" y="5395913"/>
          <p14:tracePt t="63253" x="4868863" y="5395913"/>
          <p14:tracePt t="63262" x="4962525" y="5395913"/>
          <p14:tracePt t="63270" x="5016500" y="5384800"/>
          <p14:tracePt t="63278" x="5060950" y="5373688"/>
          <p14:tracePt t="63286" x="5114925" y="5373688"/>
          <p14:tracePt t="63295" x="5192713" y="5373688"/>
          <p14:tracePt t="63302" x="5253038" y="5362575"/>
          <p14:tracePt t="63311" x="5345113" y="5362575"/>
          <p14:tracePt t="63318" x="5454650" y="5351463"/>
          <p14:tracePt t="63327" x="5586413" y="5335588"/>
          <p14:tracePt t="63333" x="5602288" y="5335588"/>
          <p14:tracePt t="63342" x="5619750" y="5335588"/>
          <p14:tracePt t="63349" x="5718175" y="5335588"/>
          <p14:tracePt t="63358" x="5827713" y="5335588"/>
          <p14:tracePt t="63365" x="5872163" y="5335588"/>
          <p14:tracePt t="63374" x="5910263" y="5335588"/>
          <p14:tracePt t="63381" x="5953125" y="5335588"/>
          <p14:tracePt t="63390" x="5959475" y="5335588"/>
          <p14:tracePt t="63405" x="5959475" y="5329238"/>
          <p14:tracePt t="63438" x="5964238" y="5329238"/>
          <p14:tracePt t="63445" x="5975350" y="5329238"/>
          <p14:tracePt t="63453" x="5981700" y="5329238"/>
          <p14:tracePt t="63461" x="6019800" y="5329238"/>
          <p14:tracePt t="63470" x="6057900" y="5329238"/>
          <p14:tracePt t="63477" x="6145213" y="5313363"/>
          <p14:tracePt t="63486" x="6200775" y="5313363"/>
          <p14:tracePt t="63494" x="6261100" y="5313363"/>
          <p14:tracePt t="63502" x="6330950" y="5313363"/>
          <p14:tracePt t="63511" x="6364288" y="5313363"/>
          <p14:tracePt t="63518" x="6380163" y="5313363"/>
          <p14:tracePt t="63527" x="6408738" y="5313363"/>
          <p14:tracePt t="63533" x="6413500" y="5313363"/>
          <p14:tracePt t="63542" x="6440488" y="5313363"/>
          <p14:tracePt t="63549" x="6484938" y="5313363"/>
          <p14:tracePt t="63558" x="6538913" y="5313363"/>
          <p14:tracePt t="63565" x="6594475" y="5313363"/>
          <p14:tracePt t="63574" x="6688138" y="5313363"/>
          <p14:tracePt t="63581" x="6797675" y="5313363"/>
          <p14:tracePt t="63589" x="6923088" y="5313363"/>
          <p14:tracePt t="63597" x="7032625" y="5313363"/>
          <p14:tracePt t="63606" x="7142163" y="5313363"/>
          <p14:tracePt t="63613" x="7251700" y="5313363"/>
          <p14:tracePt t="63622" x="7345363" y="5313363"/>
          <p14:tracePt t="63629" x="7388225" y="5313363"/>
          <p14:tracePt t="63637" x="7394575" y="5313363"/>
          <p14:tracePt t="63902" x="7383463" y="5313363"/>
          <p14:tracePt t="63910" x="7377113" y="5313363"/>
          <p14:tracePt t="63917" x="7366000" y="5313363"/>
          <p14:tracePt t="63926" x="7361238" y="5313363"/>
          <p14:tracePt t="63933" x="7334250" y="5318125"/>
          <p14:tracePt t="63942" x="7327900" y="5318125"/>
          <p14:tracePt t="63949" x="7289800" y="5335588"/>
          <p14:tracePt t="63958" x="7229475" y="5351463"/>
          <p14:tracePt t="63965" x="7153275" y="5362575"/>
          <p14:tracePt t="63974" x="7037388" y="5389563"/>
          <p14:tracePt t="63981" x="6927850" y="5407025"/>
          <p14:tracePt t="63990" x="6813550" y="5418138"/>
          <p14:tracePt t="63997" x="6688138" y="5434013"/>
          <p14:tracePt t="64006" x="6572250" y="5445125"/>
          <p14:tracePt t="64014" x="6480175" y="5461000"/>
          <p14:tracePt t="64022" x="6386513" y="5461000"/>
          <p14:tracePt t="64031" x="6326188" y="5472113"/>
          <p14:tracePt t="64038" x="6288088" y="5472113"/>
          <p14:tracePt t="64046" x="6232525" y="5472113"/>
          <p14:tracePt t="64054" x="6189663" y="5472113"/>
          <p14:tracePt t="64061" x="6134100" y="5483225"/>
          <p14:tracePt t="64069" x="6096000" y="5483225"/>
          <p14:tracePt t="64077" x="6051550" y="5483225"/>
          <p14:tracePt t="64086" x="5997575" y="5494338"/>
          <p14:tracePt t="64094" x="5937250" y="5505450"/>
          <p14:tracePt t="64102" x="5827713" y="5505450"/>
          <p14:tracePt t="64111" x="5734050" y="5521325"/>
          <p14:tracePt t="64118" x="5619750" y="5565775"/>
          <p14:tracePt t="64127" x="5503863" y="5576888"/>
          <p14:tracePt t="64133" x="5461000" y="5597525"/>
          <p14:tracePt t="64142" x="5487988" y="5608638"/>
          <p14:tracePt t="64149" x="5461000" y="5608638"/>
          <p14:tracePt t="64158" x="5454650" y="5608638"/>
          <p14:tracePt t="64277" x="5443538" y="5608638"/>
          <p14:tracePt t="64806" x="5443538" y="5597525"/>
          <p14:tracePt t="64813" x="5438775" y="5597525"/>
          <p14:tracePt t="64829" x="5434013" y="5597525"/>
          <p14:tracePt t="64838" x="5434013" y="5592763"/>
          <p14:tracePt t="64853" x="5422900" y="5592763"/>
          <p14:tracePt t="64862" x="5422900" y="5581650"/>
          <p14:tracePt t="64870" x="5422900" y="5576888"/>
          <p14:tracePt t="64878" x="5416550" y="5576888"/>
          <p14:tracePt t="64897" x="5405438" y="5570538"/>
          <p14:tracePt t="64901" x="5400675" y="5559425"/>
          <p14:tracePt t="64917" x="5394325" y="5559425"/>
          <p14:tracePt t="64942" x="5383213" y="5559425"/>
          <p14:tracePt t="64958" x="5383213" y="5554663"/>
          <p14:tracePt t="64965" x="5378450" y="5554663"/>
          <p14:tracePt t="64973" x="5367338" y="5554663"/>
          <p14:tracePt t="64981" x="5367338" y="5543550"/>
          <p14:tracePt t="64989" x="5362575" y="5543550"/>
          <p14:tracePt t="64997" x="5362575" y="5537200"/>
          <p14:tracePt t="65006" x="5351463" y="5537200"/>
          <p14:tracePt t="65013" x="5351463" y="5532438"/>
          <p14:tracePt t="65022" x="5345113" y="5532438"/>
          <p14:tracePt t="65029" x="5340350" y="5532438"/>
          <p14:tracePt t="65037" x="5329238" y="5532438"/>
          <p14:tracePt t="65054" x="5324475" y="5532438"/>
          <p14:tracePt t="65061" x="5324475" y="5521325"/>
          <p14:tracePt t="65070" x="5313363" y="5521325"/>
          <p14:tracePt t="65078" x="5307013" y="5521325"/>
          <p14:tracePt t="65542" x="5307013" y="5516563"/>
          <p14:tracePt t="65550" x="5295900" y="5516563"/>
          <p14:tracePt t="65557" x="5295900" y="5505450"/>
          <p14:tracePt t="66006" x="5295900" y="5499100"/>
          <p14:tracePt t="66013" x="5291138" y="5499100"/>
          <p14:tracePt t="66022" x="5291138" y="5487988"/>
          <p14:tracePt t="66030" x="5273675" y="5483225"/>
          <p14:tracePt t="66038" x="5264150" y="5472113"/>
          <p14:tracePt t="66045" x="5264150" y="5467350"/>
          <p14:tracePt t="66174" x="5257800" y="5467350"/>
          <p14:tracePt t="66182" x="5253038" y="5467350"/>
          <p14:tracePt t="66190" x="5235575" y="5467350"/>
          <p14:tracePt t="66197" x="5148263" y="5467350"/>
          <p14:tracePt t="66205" x="5076825" y="5467350"/>
          <p14:tracePt t="66213" x="4929188" y="5467350"/>
          <p14:tracePt t="66222" x="4803775" y="5467350"/>
          <p14:tracePt t="66229" x="4638675" y="5467350"/>
          <p14:tracePt t="66238" x="4475163" y="5467350"/>
          <p14:tracePt t="66245" x="4310063" y="5434013"/>
          <p14:tracePt t="66254" x="4146550" y="5422900"/>
          <p14:tracePt t="66262" x="3965575" y="5407025"/>
          <p14:tracePt t="66269" x="3795713" y="5389563"/>
          <p14:tracePt t="66278" x="3670300" y="5378450"/>
          <p14:tracePt t="66286" x="3538538" y="5362575"/>
          <p14:tracePt t="66295" x="3411538" y="5362575"/>
          <p14:tracePt t="66301" x="3302000" y="5362575"/>
          <p14:tracePt t="66311" x="3248025" y="5362575"/>
          <p14:tracePt t="66326" x="3116263" y="5335588"/>
          <p14:tracePt t="66333" x="3001963" y="5340350"/>
          <p14:tracePt t="66342" x="2886075" y="5367338"/>
          <p14:tracePt t="66349" x="2776538" y="5384800"/>
          <p14:tracePt t="66358" x="2684463" y="5395913"/>
          <p14:tracePt t="66365" x="2606675" y="5395913"/>
          <p14:tracePt t="66374" x="2514600" y="5395913"/>
          <p14:tracePt t="66381" x="2474913" y="5395913"/>
          <p14:tracePt t="66389" x="2436813" y="5395913"/>
          <p14:tracePt t="66397" x="2393950" y="5395913"/>
          <p14:tracePt t="66406" x="2360613" y="5384800"/>
          <p14:tracePt t="66413" x="2344738" y="5373688"/>
          <p14:tracePt t="66422" x="2327275" y="5362575"/>
          <p14:tracePt t="66430" x="2316163" y="5362575"/>
          <p14:tracePt t="66437" x="2311400" y="5346700"/>
          <p14:tracePt t="66445" x="2300288" y="5340350"/>
          <p14:tracePt t="66454" x="2295525" y="5329238"/>
          <p14:tracePt t="66462" x="2284413" y="5329238"/>
          <p14:tracePt t="66478" x="2278063" y="5329238"/>
          <p14:tracePt t="66582" x="2273300" y="5329238"/>
          <p14:tracePt t="66589" x="2262188" y="5329238"/>
          <p14:tracePt t="66597" x="2255838" y="5329238"/>
          <p14:tracePt t="66605" x="2228850" y="5335588"/>
          <p14:tracePt t="66613" x="2206625" y="5351463"/>
          <p14:tracePt t="66621" x="2179638" y="5362575"/>
          <p14:tracePt t="66629" x="2157413" y="5384800"/>
          <p14:tracePt t="66637" x="2152650" y="5389563"/>
          <p14:tracePt t="66646" x="2141538" y="5389563"/>
          <p14:tracePt t="66677" x="2146300" y="5389563"/>
          <p14:tracePt t="66686" x="2152650" y="5389563"/>
          <p14:tracePt t="66695" x="2163763" y="5389563"/>
          <p14:tracePt t="66702" x="2168525" y="5389563"/>
          <p14:tracePt t="66711" x="2174875" y="5389563"/>
          <p14:tracePt t="66717" x="2185988" y="5389563"/>
          <p14:tracePt t="66725" x="2190750" y="5378450"/>
          <p14:tracePt t="66765" x="2201863" y="5378450"/>
          <p14:tracePt t="66781" x="2206625" y="5378450"/>
          <p14:tracePt t="66790" x="2217738" y="5378450"/>
          <p14:tracePt t="66797" x="2224088" y="5384800"/>
          <p14:tracePt t="66806" x="2262188" y="5395913"/>
          <p14:tracePt t="66813" x="2371725" y="5395913"/>
          <p14:tracePt t="66822" x="2497138" y="5395913"/>
          <p14:tracePt t="66830" x="2662238" y="5395913"/>
          <p14:tracePt t="66837" x="2881313" y="5395913"/>
          <p14:tracePt t="66846" x="3111500" y="5395913"/>
          <p14:tracePt t="66854" x="3292475" y="5395913"/>
          <p14:tracePt t="66862" x="3489325" y="5395913"/>
          <p14:tracePt t="66870" x="3482975" y="5395913"/>
          <p14:tracePt t="66878" x="3603625" y="5395913"/>
          <p14:tracePt t="66897" x="3822700" y="5395913"/>
          <p14:tracePt t="66902" x="3867150" y="5395913"/>
          <p14:tracePt t="66909" x="3905250" y="5395913"/>
          <p14:tracePt t="66917" x="3949700" y="5395913"/>
          <p14:tracePt t="66926" x="3965575" y="5395913"/>
          <p14:tracePt t="66933" x="4019550" y="5395913"/>
          <p14:tracePt t="66942" x="4079875" y="5407025"/>
          <p14:tracePt t="66949" x="4119563" y="5407025"/>
          <p14:tracePt t="66957" x="4162425" y="5418138"/>
          <p14:tracePt t="66965" x="4178300" y="5422900"/>
          <p14:tracePt t="66973" x="4211638" y="5434013"/>
          <p14:tracePt t="66981" x="4217988" y="5434013"/>
          <p14:tracePt t="66990" x="4233863" y="5434013"/>
          <p14:tracePt t="67045" x="4244975" y="5434013"/>
          <p14:tracePt t="67054" x="4249738" y="5434013"/>
          <p14:tracePt t="67061" x="4267200" y="5434013"/>
          <p14:tracePt t="67070" x="4310063" y="5434013"/>
          <p14:tracePt t="67079" x="4365625" y="5434013"/>
          <p14:tracePt t="67085" x="4437063" y="5434013"/>
          <p14:tracePt t="67095" x="4491038" y="5434013"/>
          <p14:tracePt t="67102" x="4551363" y="5434013"/>
          <p14:tracePt t="67110" x="4578350" y="5434013"/>
          <p14:tracePt t="67118" x="4589463" y="5434013"/>
          <p14:tracePt t="67149" x="4595813" y="5434013"/>
          <p14:tracePt t="67206" x="4600575" y="5434013"/>
          <p14:tracePt t="67213" x="4611688" y="5434013"/>
          <p14:tracePt t="67222" x="4616450" y="5434013"/>
          <p14:tracePt t="67229" x="4627563" y="5434013"/>
          <p14:tracePt t="67246" x="4633913" y="5434013"/>
          <p14:tracePt t="67286" x="4645025" y="5434013"/>
          <p14:tracePt t="67310" x="4649788" y="5434013"/>
          <p14:tracePt t="67317" x="4656138" y="5434013"/>
          <p14:tracePt t="67326" x="4667250" y="5434013"/>
          <p14:tracePt t="67333" x="4683125" y="5434013"/>
          <p14:tracePt t="67342" x="4721225" y="5434013"/>
          <p14:tracePt t="67349" x="4765675" y="5434013"/>
          <p14:tracePt t="67358" x="4819650" y="5434013"/>
          <p14:tracePt t="67365" x="4846638" y="5434013"/>
          <p14:tracePt t="67373" x="4875213" y="5434013"/>
          <p14:tracePt t="67381" x="4886325" y="5434013"/>
          <p14:tracePt t="68902" x="4886325" y="5422900"/>
          <p14:tracePt t="68998" x="4886325" y="5427663"/>
          <p14:tracePt t="69006" x="4886325" y="5434013"/>
          <p14:tracePt t="69013" x="4879975" y="5434013"/>
          <p14:tracePt t="69022" x="4875213" y="5449888"/>
          <p14:tracePt t="69029" x="4875213" y="5472113"/>
          <p14:tracePt t="69038" x="4875213" y="5476875"/>
          <p14:tracePt t="69046" x="4875213" y="5483225"/>
          <p14:tracePt t="69062" x="4875213" y="5494338"/>
          <p14:tracePt t="69821" x="4864100" y="5494338"/>
          <p14:tracePt t="69894" x="4864100" y="5499100"/>
          <p14:tracePt t="69902" x="4857750" y="5499100"/>
          <p14:tracePt t="69910" x="4852988" y="5499100"/>
          <p14:tracePt t="69917" x="4830763" y="5516563"/>
          <p14:tracePt t="69926" x="4826000" y="5537200"/>
          <p14:tracePt t="69933" x="4792663" y="5548313"/>
          <p14:tracePt t="69942" x="4792663" y="5565775"/>
          <p14:tracePt t="69949" x="4786313" y="5570538"/>
          <p14:tracePt t="69958" x="4776788" y="5570538"/>
          <p14:tracePt t="69965" x="4770438" y="5570538"/>
          <p14:tracePt t="69997" x="4770438" y="5581650"/>
          <p14:tracePt t="70006" x="4770438" y="5586413"/>
          <p14:tracePt t="70013" x="4770438" y="5597525"/>
          <p14:tracePt t="70022" x="4770438" y="5603875"/>
          <p14:tracePt t="70030" x="4770438" y="5608638"/>
          <p14:tracePt t="70038" x="4770438" y="5619750"/>
          <p14:tracePt t="70046" x="4770438" y="5637213"/>
          <p14:tracePt t="70054" x="4759325" y="5641975"/>
          <p14:tracePt t="70063" x="4754563" y="5668963"/>
          <p14:tracePt t="70070" x="4732338" y="5691188"/>
          <p14:tracePt t="70079" x="4725988" y="5707063"/>
          <p14:tracePt t="70085" x="4705350" y="5718175"/>
          <p14:tracePt t="70094" x="4694238" y="5735638"/>
          <p14:tracePt t="70101" x="4687888" y="5746750"/>
          <p14:tracePt t="70110" x="4683125" y="5751513"/>
          <p14:tracePt t="70117" x="4672013" y="5756275"/>
          <p14:tracePt t="70126" x="4667250" y="5767388"/>
          <p14:tracePt t="70133" x="4656138" y="5784850"/>
          <p14:tracePt t="70142" x="4645025" y="5816600"/>
          <p14:tracePt t="70151" x="4611688" y="5861050"/>
          <p14:tracePt t="70158" x="4557713" y="5943600"/>
          <p14:tracePt t="70166" x="4502150" y="6042025"/>
          <p14:tracePt t="70174" x="4441825" y="6156325"/>
          <p14:tracePt t="70183" x="4338638" y="6294438"/>
          <p14:tracePt t="70190" x="4260850" y="6430963"/>
          <p14:tracePt t="70197" x="4157663" y="6567488"/>
          <p14:tracePt t="70206" x="4079875" y="6683375"/>
          <p14:tracePt t="70213" x="4025900" y="6781800"/>
          <p14:tracePt t="70222" x="3998913" y="6846888"/>
          <p14:tracePt t="70229" x="3992563" y="6853238"/>
          <p14:tracePt t="70254" x="4003675" y="6853238"/>
          <p14:tracePt t="70262" x="4008438" y="6853238"/>
          <p14:tracePt t="70279" x="4030663" y="6824663"/>
          <p14:tracePt t="70285" x="4037013" y="6792913"/>
          <p14:tracePt t="70294" x="4068763" y="6770688"/>
          <p14:tracePt t="70301" x="4079875" y="6753225"/>
          <p14:tracePt t="70309" x="4097338" y="6743700"/>
          <p14:tracePt t="70317" x="4102100" y="6743700"/>
          <p14:tracePt t="70349" x="4097338" y="6743700"/>
          <p14:tracePt t="70358" x="4086225" y="6743700"/>
          <p14:tracePt t="70365" x="4059238" y="6759575"/>
          <p14:tracePt t="70374" x="4014788" y="6781800"/>
          <p14:tracePt t="70382" x="3998913" y="6797675"/>
          <p14:tracePt t="70390" x="3976688" y="6808788"/>
          <p14:tracePt t="70429" x="3976688" y="6802438"/>
          <p14:tracePt t="70438" x="3976688" y="6797675"/>
          <p14:tracePt t="70445" x="3976688" y="6792913"/>
          <p14:tracePt t="70454" x="3976688" y="6753225"/>
          <p14:tracePt t="70463" x="3970338" y="6726238"/>
          <p14:tracePt t="70469" x="3949700" y="6692900"/>
          <p14:tracePt t="70479" x="3938588" y="6661150"/>
          <p14:tracePt t="70485" x="3905250" y="6616700"/>
          <p14:tracePt t="70494" x="3883025" y="6589713"/>
          <p14:tracePt t="70501" x="3849688" y="6540500"/>
          <p14:tracePt t="70510" x="3829050" y="6496050"/>
          <p14:tracePt t="70517" x="3806825" y="6453188"/>
          <p14:tracePt t="70526" x="3795713" y="6419850"/>
          <p14:tracePt t="70533" x="3762375" y="6392863"/>
          <p14:tracePt t="70541" x="3751263" y="6370638"/>
          <p14:tracePt t="70549" x="3719513" y="6326188"/>
          <p14:tracePt t="70558" x="3697288" y="6294438"/>
          <p14:tracePt t="70566" x="3670300" y="6276975"/>
          <p14:tracePt t="70574" x="3636963" y="6245225"/>
          <p14:tracePt t="70583" x="3609975" y="6234113"/>
          <p14:tracePt t="70589" x="3560763" y="6200775"/>
          <p14:tracePt t="70598" x="3543300" y="6200775"/>
          <p14:tracePt t="70606" x="3516313" y="6189663"/>
          <p14:tracePt t="70613" x="3482975" y="6178550"/>
          <p14:tracePt t="70621" x="3467100" y="6173788"/>
          <p14:tracePt t="70630" x="3455988" y="6173788"/>
          <p14:tracePt t="70637" x="3451225" y="6173788"/>
          <p14:tracePt t="70749" x="3451225" y="6178550"/>
          <p14:tracePt t="70758" x="3440113" y="6178550"/>
          <p14:tracePt t="70870" x="3433763" y="6178550"/>
          <p14:tracePt t="70877" x="3433763" y="6189663"/>
          <p14:tracePt t="70884" x="3429000" y="6189663"/>
          <p14:tracePt t="70892" x="3406775" y="6194425"/>
          <p14:tracePt t="70901" x="3406775" y="6205538"/>
          <p14:tracePt t="70908" x="3406775" y="6211888"/>
          <p14:tracePt t="70941" x="3411538" y="6211888"/>
          <p14:tracePt t="70948" x="3417888" y="6211888"/>
          <p14:tracePt t="70956" x="3455988" y="6211888"/>
          <p14:tracePt t="70964" x="3511550" y="6211888"/>
          <p14:tracePt t="70973" x="3603625" y="6211888"/>
          <p14:tracePt t="70981" x="3730625" y="6211888"/>
          <p14:tracePt t="70989" x="3840163" y="6211888"/>
          <p14:tracePt t="70997" x="3965575" y="6211888"/>
          <p14:tracePt t="71005" x="4075113" y="6211888"/>
          <p14:tracePt t="71013" x="4189413" y="6211888"/>
          <p14:tracePt t="71022" x="4278313" y="6211888"/>
          <p14:tracePt t="71030" x="4387850" y="6211888"/>
          <p14:tracePt t="71038" x="4464050" y="6211888"/>
          <p14:tracePt t="71046" x="4540250" y="6227763"/>
          <p14:tracePt t="71053" x="4633913" y="6227763"/>
          <p14:tracePt t="71063" x="4705350" y="6227763"/>
          <p14:tracePt t="71069" x="4797425" y="6227763"/>
          <p14:tracePt t="71079" x="4891088" y="6227763"/>
          <p14:tracePt t="71085" x="4967288" y="6227763"/>
          <p14:tracePt t="71094" x="5054600" y="6227763"/>
          <p14:tracePt t="71101" x="5148263" y="6227763"/>
          <p14:tracePt t="71110" x="5224463" y="6227763"/>
          <p14:tracePt t="71117" x="5302250" y="6238875"/>
          <p14:tracePt t="71126" x="5329238" y="6249988"/>
          <p14:tracePt t="71133" x="5345113" y="6249988"/>
          <p14:tracePt t="71174" x="5340350" y="6249988"/>
          <p14:tracePt t="71181" x="5329238" y="6249988"/>
          <p14:tracePt t="71189" x="5324475" y="6249988"/>
          <p14:tracePt t="71197" x="5307013" y="6249988"/>
          <p14:tracePt t="71206" x="5295900" y="6254750"/>
          <p14:tracePt t="71254" x="5302250" y="6254750"/>
          <p14:tracePt t="71262" x="5307013" y="6254750"/>
          <p14:tracePt t="71334" x="5318125" y="6254750"/>
          <p14:tracePt t="71342" x="5324475" y="6254750"/>
          <p14:tracePt t="71349" x="5329238" y="6254750"/>
          <p14:tracePt t="71357" x="5356225" y="6254750"/>
          <p14:tracePt t="71365" x="5427663" y="6254750"/>
          <p14:tracePt t="71373" x="5499100" y="6254750"/>
          <p14:tracePt t="71381" x="5575300" y="6254750"/>
          <p14:tracePt t="71389" x="5581650" y="6254750"/>
          <p14:tracePt t="71397" x="5707063" y="6254750"/>
          <p14:tracePt t="71406" x="5832475" y="6254750"/>
          <p14:tracePt t="71414" x="5948363" y="6254750"/>
          <p14:tracePt t="71421" x="6035675" y="6254750"/>
          <p14:tracePt t="71430" x="6096000" y="6254750"/>
          <p14:tracePt t="71438" x="6122988" y="6254750"/>
          <p14:tracePt t="71447" x="6140450" y="6254750"/>
          <p14:tracePt t="71454" x="6156325" y="6254750"/>
          <p14:tracePt t="71463" x="6167438" y="6254750"/>
          <p14:tracePt t="71469" x="6172200" y="6254750"/>
          <p14:tracePt t="71478" x="6189663" y="6254750"/>
          <p14:tracePt t="71485" x="6200775" y="6254750"/>
          <p14:tracePt t="71494" x="6205538" y="6254750"/>
          <p14:tracePt t="71501" x="6216650" y="6254750"/>
          <p14:tracePt t="71510" x="6232525" y="6254750"/>
          <p14:tracePt t="71517" x="6238875" y="6254750"/>
          <p14:tracePt t="71526" x="6243638" y="6254750"/>
          <p14:tracePt t="71533" x="6254750" y="6254750"/>
          <p14:tracePt t="71558" x="6261100" y="6254750"/>
          <p14:tracePt t="71574" x="6270625" y="6254750"/>
          <p14:tracePt t="71581" x="6292850" y="6254750"/>
          <p14:tracePt t="71589" x="6337300" y="6254750"/>
          <p14:tracePt t="71597" x="6375400" y="6254750"/>
          <p14:tracePt t="71606" x="6462713" y="6254750"/>
          <p14:tracePt t="71613" x="6556375" y="6254750"/>
          <p14:tracePt t="71622" x="6665913" y="6254750"/>
          <p14:tracePt t="71630" x="6757988" y="6272213"/>
          <p14:tracePt t="71638" x="6851650" y="6272213"/>
          <p14:tracePt t="71646" x="6923088" y="6272213"/>
          <p14:tracePt t="71654" x="6983413" y="6272213"/>
          <p14:tracePt t="71663" x="7021513" y="6272213"/>
          <p14:tracePt t="71669" x="7037388" y="6272213"/>
          <p14:tracePt t="71678" x="7054850" y="6272213"/>
          <p14:tracePt t="71685" x="7065963" y="6272213"/>
          <p14:tracePt t="71710" x="7070725" y="6272213"/>
          <p14:tracePt t="71718" x="7081838" y="6272213"/>
          <p14:tracePt t="71726" x="7086600" y="6272213"/>
          <p14:tracePt t="71742" x="7097713" y="6272213"/>
          <p14:tracePt t="72126" x="7104063" y="6272213"/>
          <p14:tracePt t="72142" x="7108825" y="6272213"/>
          <p14:tracePt t="72149" x="7119938" y="6272213"/>
          <p14:tracePt t="72158" x="7126288" y="6272213"/>
          <p14:tracePt t="72166" x="7153275" y="6265863"/>
          <p14:tracePt t="72174" x="7169150" y="6265863"/>
          <p14:tracePt t="72182" x="7202488" y="6265863"/>
          <p14:tracePt t="72189" x="7229475" y="6265863"/>
          <p14:tracePt t="72198" x="7246938" y="6265863"/>
          <p14:tracePt t="72206" x="7278688" y="6265863"/>
          <p14:tracePt t="72214" x="7316788" y="6265863"/>
          <p14:tracePt t="72222" x="7345363" y="6254750"/>
          <p14:tracePt t="72230" x="7366000" y="6245225"/>
          <p14:tracePt t="72237" x="7394575" y="6245225"/>
          <p14:tracePt t="72246" x="7426325" y="6245225"/>
          <p14:tracePt t="72254" x="7426325" y="6238875"/>
          <p14:tracePt t="72782" x="7421563" y="6238875"/>
          <p14:tracePt t="72797" x="7415213" y="6238875"/>
          <p14:tracePt t="72806" x="7405688" y="6238875"/>
          <p14:tracePt t="72813" x="7410450" y="6238875"/>
          <p14:tracePt t="72822" x="7415213" y="6238875"/>
          <p14:tracePt t="72831" x="7426325" y="6238875"/>
          <p14:tracePt t="72902" x="7432675" y="6238875"/>
          <p14:tracePt t="72917" x="7437438" y="6238875"/>
          <p14:tracePt t="72926" x="7448550" y="6238875"/>
          <p14:tracePt t="72933" x="7454900" y="6238875"/>
          <p14:tracePt t="72942" x="7466013" y="6238875"/>
          <p14:tracePt t="73022" x="7470775" y="6238875"/>
          <p14:tracePt t="73189" x="7470775" y="6234113"/>
          <p14:tracePt t="73326" x="7481888" y="6234113"/>
          <p14:tracePt t="73366" x="7486650" y="6234113"/>
          <p14:tracePt t="74149" x="7486650" y="6223000"/>
          <p14:tracePt t="74238" x="7486650" y="6216650"/>
          <p14:tracePt t="75109" x="7475538" y="6216650"/>
          <p14:tracePt t="75126" x="7470775" y="6216650"/>
          <p14:tracePt t="75136" x="7459663" y="6216650"/>
          <p14:tracePt t="75141" x="7454900" y="6216650"/>
          <p14:tracePt t="75150" x="7454900" y="6205538"/>
          <p14:tracePt t="75181" x="7443788" y="6205538"/>
          <p14:tracePt t="75254" x="7437438" y="6205538"/>
          <p14:tracePt t="75262" x="7432675" y="6205538"/>
          <p14:tracePt t="75269" x="7415213" y="6205538"/>
          <p14:tracePt t="75278" x="7383463" y="6205538"/>
          <p14:tracePt t="75285" x="7388225" y="6205538"/>
          <p14:tracePt t="75294" x="7388225" y="6211888"/>
          <p14:tracePt t="75301" x="7405688" y="6216650"/>
          <p14:tracePt t="75310" x="7366000" y="6216650"/>
          <p14:tracePt t="75317" x="7339013" y="6216650"/>
          <p14:tracePt t="75326" x="7334250" y="6216650"/>
          <p14:tracePt t="75333" x="7312025" y="6216650"/>
          <p14:tracePt t="75342" x="7305675" y="6216650"/>
          <p14:tracePt t="75389" x="7305675" y="6227763"/>
          <p14:tracePt t="75397" x="7300913" y="6227763"/>
          <p14:tracePt t="75406" x="7289800" y="6227763"/>
          <p14:tracePt t="75414" x="7285038" y="6227763"/>
          <p14:tracePt t="75422" x="7267575" y="6227763"/>
          <p14:tracePt t="75431" x="7235825" y="6238875"/>
          <p14:tracePt t="75438" x="7191375" y="6261100"/>
          <p14:tracePt t="75447" x="7153275" y="6265863"/>
          <p14:tracePt t="75453" x="7108825" y="6265863"/>
          <p14:tracePt t="75462" x="7081838" y="6276975"/>
          <p14:tracePt t="75469" x="7059613" y="6276975"/>
          <p14:tracePt t="75478" x="7054850" y="6276975"/>
          <p14:tracePt t="75565" x="7048500" y="6276975"/>
          <p14:tracePt t="75622" x="7048500" y="6288088"/>
          <p14:tracePt t="75734" x="7037388" y="6288088"/>
          <p14:tracePt t="75749" x="7032625" y="6288088"/>
          <p14:tracePt t="75878" x="7021513" y="6288088"/>
          <p14:tracePt t="75886" x="7016750" y="6288088"/>
          <p14:tracePt t="75898" x="7005638" y="6288088"/>
          <p14:tracePt t="76062" x="7005638" y="6283325"/>
          <p14:tracePt t="76326" x="6999288" y="6283325"/>
          <p14:tracePt t="76398" x="6999288" y="6288088"/>
          <p14:tracePt t="76405" x="6999288" y="6294438"/>
          <p14:tracePt t="76414" x="7010400" y="6305550"/>
          <p14:tracePt t="76710" x="7016750" y="6305550"/>
          <p14:tracePt t="76990" x="7016750" y="6299200"/>
          <p14:tracePt t="76997" x="7016750" y="6294438"/>
          <p14:tracePt t="77006" x="7005638" y="6283325"/>
          <p14:tracePt t="77014" x="6999288" y="6283325"/>
          <p14:tracePt t="77022" x="6988175" y="6265863"/>
          <p14:tracePt t="77031" x="6972300" y="6265863"/>
          <p14:tracePt t="77037" x="6967538" y="6265863"/>
          <p14:tracePt t="77053" x="6956425" y="6265863"/>
          <p14:tracePt t="77110" x="6961188" y="6265863"/>
          <p14:tracePt t="77125" x="6967538" y="6265863"/>
          <p14:tracePt t="77149" x="6972300" y="6265863"/>
          <p14:tracePt t="77197" x="6972300" y="6261100"/>
          <p14:tracePt t="77205" x="6988175" y="6261100"/>
          <p14:tracePt t="77222" x="6988175" y="6249988"/>
          <p14:tracePt t="77246" x="6999288" y="6249988"/>
          <p14:tracePt t="77262" x="7005638" y="6249988"/>
          <p14:tracePt t="77269" x="7005638" y="6245225"/>
          <p14:tracePt t="77278" x="7016750" y="6245225"/>
          <p14:tracePt t="77285" x="7016750" y="6234113"/>
          <p14:tracePt t="77294" x="7016750" y="6227763"/>
          <p14:tracePt t="77342" x="7021513" y="6227763"/>
          <p14:tracePt t="77349" x="7021513" y="6223000"/>
          <p14:tracePt t="77358" x="7048500" y="6223000"/>
          <p14:tracePt t="77365" x="7065963" y="6223000"/>
          <p14:tracePt t="77373" x="7108825" y="6211888"/>
          <p14:tracePt t="77382" x="7164388" y="6211888"/>
          <p14:tracePt t="77389" x="7218363" y="6211888"/>
          <p14:tracePt t="77398" x="7278688" y="6211888"/>
          <p14:tracePt t="77406" x="7316788" y="6200775"/>
          <p14:tracePt t="77415" x="7361238" y="6189663"/>
          <p14:tracePt t="77422" x="7394575" y="6189663"/>
          <p14:tracePt t="77430" x="7421563" y="6178550"/>
          <p14:tracePt t="77437" x="7426325" y="6178550"/>
          <p14:tracePt t="77446" x="7437438" y="6167438"/>
          <p14:tracePt t="77453" x="7443788" y="6167438"/>
          <p14:tracePt t="77462" x="7443788" y="6162675"/>
          <p14:tracePt t="77469" x="7443788" y="6156325"/>
          <p14:tracePt t="77494" x="7443788" y="6145213"/>
          <p14:tracePt t="77646" x="7454900" y="6145213"/>
          <p14:tracePt t="77654" x="7454900" y="6140450"/>
          <p14:tracePt t="77669" x="7459663" y="6140450"/>
          <p14:tracePt t="77710" x="7470775" y="6140450"/>
          <p14:tracePt t="77718" x="7475538" y="6140450"/>
          <p14:tracePt t="77726" x="7481888" y="6140450"/>
          <p14:tracePt t="77822" x="7481888" y="6129338"/>
          <p14:tracePt t="77949" x="7481888" y="6124575"/>
          <p14:tracePt t="78006" x="7481888" y="6118225"/>
          <p14:tracePt t="78014" x="7481888" y="6107113"/>
          <p14:tracePt t="78093" x="7481888" y="6102350"/>
          <p14:tracePt t="78102" x="7481888" y="6091238"/>
          <p14:tracePt t="78110" x="7481888" y="6084888"/>
          <p14:tracePt t="78134" x="7481888" y="6075363"/>
          <p14:tracePt t="78294" x="7475538" y="6075363"/>
          <p14:tracePt t="78302" x="7466013" y="6075363"/>
          <p14:tracePt t="78317" x="7466013" y="6069013"/>
          <p14:tracePt t="78326" x="7466013" y="6064250"/>
          <p14:tracePt t="78333" x="7448550" y="6035675"/>
          <p14:tracePt t="78342" x="7454900" y="6003925"/>
          <p14:tracePt t="78349" x="7470775" y="6003925"/>
          <p14:tracePt t="78709" x="7475538" y="6003925"/>
          <p14:tracePt t="78717" x="7486650" y="6003925"/>
          <p14:tracePt t="78726" x="7470775" y="6035675"/>
          <p14:tracePt t="78734" x="7602538" y="6096000"/>
          <p14:tracePt t="78741" x="7685088" y="6151563"/>
          <p14:tracePt t="78749" x="7727950" y="6184900"/>
          <p14:tracePt t="79014" x="7739063" y="6184900"/>
          <p14:tracePt t="79030" x="7743825" y="6184900"/>
          <p14:tracePt t="79037" x="7754938" y="6184900"/>
          <p14:tracePt t="79046" x="7761288" y="6184900"/>
          <p14:tracePt t="79062" x="7761288" y="6178550"/>
          <p14:tracePt t="79078" x="7761288" y="6167438"/>
          <p14:tracePt t="79085" x="7761288" y="6162675"/>
          <p14:tracePt t="79094" x="7739063" y="6145213"/>
          <p14:tracePt t="79101" x="7712075" y="6135688"/>
          <p14:tracePt t="79109" x="7689850" y="6124575"/>
          <p14:tracePt t="79119" x="7662863" y="6113463"/>
          <p14:tracePt t="79126" x="7651750" y="6113463"/>
          <p14:tracePt t="79134" x="7634288" y="6113463"/>
          <p14:tracePt t="79150" x="7634288" y="6118225"/>
          <p14:tracePt t="79157" x="7640638" y="6118225"/>
          <p14:tracePt t="79166" x="7640638" y="6124575"/>
          <p14:tracePt t="79174" x="7645400" y="6124575"/>
          <p14:tracePt t="79182" x="7662863" y="6135688"/>
          <p14:tracePt t="79189" x="7694613" y="6151563"/>
          <p14:tracePt t="79198" x="7734300" y="6151563"/>
          <p14:tracePt t="79205" x="7821613" y="6167438"/>
          <p14:tracePt t="79215" x="7931150" y="6167438"/>
          <p14:tracePt t="79221" x="8094663" y="6167438"/>
          <p14:tracePt t="79230" x="8242300" y="6140450"/>
          <p14:tracePt t="79237" x="8467725" y="6124575"/>
          <p14:tracePt t="79246" x="8724900" y="6069013"/>
          <p14:tracePt t="79253" x="8993188" y="6053138"/>
          <p14:tracePt t="79262" x="9355138" y="5986463"/>
          <p14:tracePt t="79269" x="9744075" y="5943600"/>
          <p14:tracePt t="79278" x="10094913" y="5905500"/>
          <p14:tracePt t="79285" x="10439400" y="5883275"/>
          <p14:tracePt t="79294" x="10483850" y="5883275"/>
          <p14:tracePt t="79302" x="10696575" y="5883275"/>
          <p14:tracePt t="79310" x="10960100" y="5883275"/>
          <p14:tracePt t="79317" x="11156950" y="5883275"/>
          <p14:tracePt t="79326" x="11288713" y="5883275"/>
          <p14:tracePt t="79333" x="11380788" y="5872163"/>
          <p14:tracePt t="79342" x="11414125" y="5838825"/>
          <p14:tracePt t="79349" x="11436350" y="5795963"/>
          <p14:tracePt t="79358" x="11490325" y="5795963"/>
          <p14:tracePt t="79366" x="11501438" y="5795963"/>
          <p14:tracePt t="79590" x="11507788" y="5795963"/>
          <p14:tracePt t="79598" x="11507788" y="5784850"/>
          <p14:tracePt t="79605" x="11595100" y="5729288"/>
          <p14:tracePt t="79615" x="11764963" y="5695950"/>
          <p14:tracePt t="79621" x="11847513" y="5641975"/>
          <p14:tracePt t="79630" x="11917363" y="5543550"/>
          <p14:tracePt t="79637" x="12017375" y="5487988"/>
          <p14:tracePt t="79646" x="12165013" y="547211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11768-9670-4C31-B287-E473A04A900E}"/>
              </a:ext>
            </a:extLst>
          </p:cNvPr>
          <p:cNvSpPr>
            <a:spLocks noGrp="1"/>
          </p:cNvSpPr>
          <p:nvPr>
            <p:ph type="title"/>
          </p:nvPr>
        </p:nvSpPr>
        <p:spPr>
          <a:xfrm>
            <a:off x="0" y="0"/>
            <a:ext cx="12255795" cy="681036"/>
          </a:xfrm>
        </p:spPr>
        <p:txBody>
          <a:bodyPr>
            <a:normAutofit/>
          </a:bodyPr>
          <a:lstStyle/>
          <a:p>
            <a:pPr algn="ctr"/>
            <a:r>
              <a:rPr lang="en-US" sz="3900" dirty="0">
                <a:latin typeface="+mn-lt"/>
              </a:rPr>
              <a:t>Recap of 1</a:t>
            </a:r>
            <a:r>
              <a:rPr lang="en-US" sz="3900" baseline="30000" dirty="0">
                <a:latin typeface="+mn-lt"/>
              </a:rPr>
              <a:t>st</a:t>
            </a:r>
            <a:r>
              <a:rPr lang="en-US" sz="3900" dirty="0">
                <a:latin typeface="+mn-lt"/>
              </a:rPr>
              <a:t> Observations of Occultations by a Small NEO</a:t>
            </a:r>
          </a:p>
        </p:txBody>
      </p:sp>
      <p:sp>
        <p:nvSpPr>
          <p:cNvPr id="3" name="Content Placeholder 2">
            <a:extLst>
              <a:ext uri="{FF2B5EF4-FFF2-40B4-BE49-F238E27FC236}">
                <a16:creationId xmlns:a16="http://schemas.microsoft.com/office/drawing/2014/main" id="{739C8D71-AEE6-431E-B4C4-78204EEF97B8}"/>
              </a:ext>
            </a:extLst>
          </p:cNvPr>
          <p:cNvSpPr>
            <a:spLocks noGrp="1"/>
          </p:cNvSpPr>
          <p:nvPr>
            <p:ph idx="1"/>
          </p:nvPr>
        </p:nvSpPr>
        <p:spPr>
          <a:xfrm>
            <a:off x="155945" y="681036"/>
            <a:ext cx="11837582" cy="5495928"/>
          </a:xfrm>
        </p:spPr>
        <p:txBody>
          <a:bodyPr>
            <a:noAutofit/>
          </a:bodyPr>
          <a:lstStyle/>
          <a:p>
            <a:r>
              <a:rPr lang="en-US" sz="2100" dirty="0"/>
              <a:t>(3200) Phaethon is a strange active asteroid, producing the spectacular annual Geminids meteors. </a:t>
            </a:r>
          </a:p>
          <a:p>
            <a:r>
              <a:rPr lang="en-US" sz="2100" dirty="0"/>
              <a:t>The 2019 July 29</a:t>
            </a:r>
            <a:r>
              <a:rPr lang="en-US" sz="2100" baseline="30000" dirty="0"/>
              <a:t>th</a:t>
            </a:r>
            <a:r>
              <a:rPr lang="en-US" sz="2100" dirty="0"/>
              <a:t> occultation of a star visible with binoculars in the USA provided a rare opportunity to learn more about Phaethon and its orbit; the Japanese space agency requested observations to aid their DESTINY+ mission.</a:t>
            </a:r>
          </a:p>
          <a:p>
            <a:r>
              <a:rPr lang="en-US" sz="2100" dirty="0"/>
              <a:t>In one of the larger pro-am collaborations, 7 SwRI telescopes and 45 from IOTA recorded the star in the tightest ever occultation “fence”, 27 miles (44 km) long, netting 6 chords that showed the size and shape of Phaethon.</a:t>
            </a:r>
          </a:p>
          <a:p>
            <a:r>
              <a:rPr lang="en-US" sz="2100" dirty="0"/>
              <a:t>The observations, and refinement of the orbit, resulted in the successful observations of 6 more events. </a:t>
            </a:r>
          </a:p>
          <a:p>
            <a:r>
              <a:rPr lang="en-US" sz="2100" dirty="0"/>
              <a:t>The occultation data improved knowledge of Phaethon’s mass loss 3-fold, enabling more accurate predictions of its future path.</a:t>
            </a:r>
          </a:p>
          <a:p>
            <a:r>
              <a:rPr lang="en-US" sz="2100" dirty="0">
                <a:effectLst/>
                <a:latin typeface="Calibri" panose="020F0502020204030204" pitchFamily="34" charset="0"/>
                <a:ea typeface="Calibri" panose="020F0502020204030204" pitchFamily="34" charset="0"/>
                <a:cs typeface="Times New Roman" panose="02020603050405020304" pitchFamily="18" charset="0"/>
              </a:rPr>
              <a:t>Occultations can become an important technique in improving our asteroid catalog and help secure the knowledge of future motion of near-Earth objects, some potentially hazardous, for long time intervals.</a:t>
            </a:r>
            <a:endParaRPr lang="en-US" sz="2100" dirty="0"/>
          </a:p>
          <a:p>
            <a:r>
              <a:rPr lang="en-US" sz="2100" dirty="0"/>
              <a:t>The effort demonstrates how exciting occultation campaigns can give interesting new information about small Solar System bodies, even NEO’s. Others are encouraged to take up this activity; resources are given in the last slide of a longer presentation at </a:t>
            </a:r>
            <a:r>
              <a:rPr lang="en-US" sz="2100" b="1" dirty="0">
                <a:latin typeface="Arial" panose="020B0604020202020204" pitchFamily="34" charset="0"/>
                <a:cs typeface="Arial" panose="020B0604020202020204" pitchFamily="34" charset="0"/>
                <a:sym typeface="Symbol" panose="05050102010706020507" pitchFamily="18" charset="2"/>
              </a:rPr>
              <a:t>http://iota.jhuapl.edu/DPS52PhaethonOccultationsDunham.pptx.</a:t>
            </a:r>
          </a:p>
          <a:p>
            <a:pPr marL="0" indent="0">
              <a:buNone/>
            </a:pPr>
            <a:endParaRPr lang="en-US" sz="600" dirty="0"/>
          </a:p>
          <a:p>
            <a:r>
              <a:rPr lang="en-US" sz="2100" dirty="0"/>
              <a:t>David W. Dunham, </a:t>
            </a:r>
            <a:r>
              <a:rPr lang="en-US" sz="2100" dirty="0">
                <a:hlinkClick r:id="rId4"/>
              </a:rPr>
              <a:t>david.dunham@kinetx.com</a:t>
            </a:r>
            <a:r>
              <a:rPr lang="en-US" sz="2100" dirty="0"/>
              <a:t>, mobile 301-526-5590, IOTA </a:t>
            </a:r>
            <a:r>
              <a:rPr lang="en-US" sz="2100" b="1" dirty="0"/>
              <a:t>www.occultations.org</a:t>
            </a:r>
          </a:p>
        </p:txBody>
      </p:sp>
      <p:sp>
        <p:nvSpPr>
          <p:cNvPr id="5" name="TextBox 4">
            <a:extLst>
              <a:ext uri="{FF2B5EF4-FFF2-40B4-BE49-F238E27FC236}">
                <a16:creationId xmlns:a16="http://schemas.microsoft.com/office/drawing/2014/main" id="{CEC21A1B-FFFB-4D64-AD42-975965B482F8}"/>
              </a:ext>
            </a:extLst>
          </p:cNvPr>
          <p:cNvSpPr txBox="1"/>
          <p:nvPr/>
        </p:nvSpPr>
        <p:spPr>
          <a:xfrm>
            <a:off x="11561134" y="6372448"/>
            <a:ext cx="559981" cy="461665"/>
          </a:xfrm>
          <a:prstGeom prst="rect">
            <a:avLst/>
          </a:prstGeom>
          <a:noFill/>
        </p:spPr>
        <p:txBody>
          <a:bodyPr wrap="square" rtlCol="0">
            <a:spAutoFit/>
          </a:bodyPr>
          <a:lstStyle/>
          <a:p>
            <a:r>
              <a:rPr lang="en-US" sz="2400" b="1" dirty="0"/>
              <a:t>  9</a:t>
            </a:r>
          </a:p>
        </p:txBody>
      </p:sp>
      <p:pic>
        <p:nvPicPr>
          <p:cNvPr id="9" name="Audio 8">
            <a:hlinkClick r:id="" action="ppaction://media"/>
            <a:extLst>
              <a:ext uri="{FF2B5EF4-FFF2-40B4-BE49-F238E27FC236}">
                <a16:creationId xmlns:a16="http://schemas.microsoft.com/office/drawing/2014/main" id="{8D8CB12F-590C-441E-8C48-F864AEE10E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856368298"/>
      </p:ext>
    </p:extLst>
  </p:cSld>
  <p:clrMapOvr>
    <a:masterClrMapping/>
  </p:clrMapOvr>
  <mc:AlternateContent xmlns:mc="http://schemas.openxmlformats.org/markup-compatibility/2006" xmlns:p14="http://schemas.microsoft.com/office/powerpoint/2010/main">
    <mc:Choice Requires="p14">
      <p:transition spd="slow" p14:dur="2000" advTm="96881"/>
    </mc:Choice>
    <mc:Fallback xmlns="">
      <p:transition spd="slow" advTm="96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533" x="361950" y="482600"/>
          <p14:tracePt t="563" x="361950" y="404813"/>
          <p14:tracePt t="616" x="350838" y="290513"/>
          <p14:tracePt t="713" x="350838" y="301625"/>
          <p14:tracePt t="721" x="350838" y="317500"/>
          <p14:tracePt t="729" x="350838" y="323850"/>
          <p14:tracePt t="739" x="350838" y="339725"/>
          <p14:tracePt t="745" x="350838" y="344488"/>
          <p14:tracePt t="753" x="344488" y="355600"/>
          <p14:tracePt t="761" x="344488" y="373063"/>
          <p14:tracePt t="770" x="344488" y="377825"/>
          <p14:tracePt t="793" x="344488" y="388938"/>
          <p14:tracePt t="1249" x="355600" y="388938"/>
          <p14:tracePt t="1257" x="373063" y="388938"/>
          <p14:tracePt t="1267" x="411163" y="388938"/>
          <p14:tracePt t="1284" x="574675" y="388938"/>
          <p14:tracePt t="1290" x="668338" y="388938"/>
          <p14:tracePt t="1298" x="739775" y="388938"/>
          <p14:tracePt t="1305" x="815975" y="388938"/>
          <p14:tracePt t="1313" x="842963" y="384175"/>
          <p14:tracePt t="1322" x="860425" y="384175"/>
          <p14:tracePt t="1401" x="871538" y="384175"/>
          <p14:tracePt t="1426" x="876300" y="384175"/>
          <p14:tracePt t="1443" x="887413" y="384175"/>
          <p14:tracePt t="1461" x="892175" y="384175"/>
          <p14:tracePt t="1478" x="898525" y="384175"/>
          <p14:tracePt t="1486" x="914400" y="384175"/>
          <p14:tracePt t="1493" x="947738" y="384175"/>
          <p14:tracePt t="1502" x="974725" y="384175"/>
          <p14:tracePt t="1508" x="1008063" y="384175"/>
          <p14:tracePt t="1514" x="1046163" y="384175"/>
          <p14:tracePt t="1521" x="1090613" y="373063"/>
          <p14:tracePt t="1530" x="1095375" y="366713"/>
          <p14:tracePt t="1539" x="1122363" y="366713"/>
          <p14:tracePt t="1545" x="1128713" y="355600"/>
          <p14:tracePt t="1625" x="1139825" y="355600"/>
          <p14:tracePt t="1641" x="1144588" y="355600"/>
          <p14:tracePt t="1651" x="1155700" y="355600"/>
          <p14:tracePt t="1666" x="1160463" y="355600"/>
          <p14:tracePt t="1674" x="1166813" y="355600"/>
          <p14:tracePt t="1681" x="1177925" y="355600"/>
          <p14:tracePt t="1689" x="1182688" y="355600"/>
          <p14:tracePt t="1705" x="1193800" y="355600"/>
          <p14:tracePt t="1713" x="1200150" y="355600"/>
          <p14:tracePt t="1721" x="1209675" y="355600"/>
          <p14:tracePt t="1730" x="1216025" y="355600"/>
          <p14:tracePt t="1737" x="1220788" y="355600"/>
          <p14:tracePt t="1745" x="1238250" y="355600"/>
          <p14:tracePt t="1753" x="1249363" y="355600"/>
          <p14:tracePt t="1761" x="1276350" y="355600"/>
          <p14:tracePt t="1768" x="1314450" y="355600"/>
          <p14:tracePt t="1778" x="1347788" y="361950"/>
          <p14:tracePt t="1784" x="1385888" y="373063"/>
          <p14:tracePt t="1793" x="1419225" y="373063"/>
          <p14:tracePt t="1801" x="1446213" y="384175"/>
          <p14:tracePt t="1809" x="1473200" y="384175"/>
          <p14:tracePt t="1818" x="1484313" y="384175"/>
          <p14:tracePt t="1826" x="1489075" y="384175"/>
          <p14:tracePt t="1835" x="1500188" y="384175"/>
          <p14:tracePt t="1841" x="1506538" y="384175"/>
          <p14:tracePt t="1852" x="1517650" y="384175"/>
          <p14:tracePt t="1857" x="1522413" y="384175"/>
          <p14:tracePt t="1865" x="1538288" y="384175"/>
          <p14:tracePt t="1873" x="1538288" y="388938"/>
          <p14:tracePt t="1889" x="1528763" y="388938"/>
          <p14:tracePt t="1898" x="1522413" y="388938"/>
          <p14:tracePt t="1905" x="1522413" y="400050"/>
          <p14:tracePt t="1913" x="1549400" y="400050"/>
          <p14:tracePt t="1922" x="1555750" y="400050"/>
          <p14:tracePt t="1928" x="1593850" y="404813"/>
          <p14:tracePt t="1937" x="1638300" y="404813"/>
          <p14:tracePt t="1946" x="1687513" y="404813"/>
          <p14:tracePt t="1953" x="1763713" y="404813"/>
          <p14:tracePt t="1961" x="1817688" y="404813"/>
          <p14:tracePt t="1969" x="1895475" y="404813"/>
          <p14:tracePt t="1977" x="1933575" y="404813"/>
          <p14:tracePt t="1985" x="1966913" y="400050"/>
          <p14:tracePt t="1993" x="1982788" y="400050"/>
          <p14:tracePt t="2002" x="2009775" y="400050"/>
          <p14:tracePt t="2009" x="2020888" y="400050"/>
          <p14:tracePt t="2018" x="2036763" y="400050"/>
          <p14:tracePt t="2025" x="2054225" y="400050"/>
          <p14:tracePt t="2035" x="2065338" y="400050"/>
          <p14:tracePt t="2041" x="2087563" y="400050"/>
          <p14:tracePt t="2053" x="2108200" y="400050"/>
          <p14:tracePt t="2057" x="2125663" y="400050"/>
          <p14:tracePt t="2065" x="2152650" y="400050"/>
          <p14:tracePt t="2073" x="2168525" y="400050"/>
          <p14:tracePt t="2081" x="2201863" y="400050"/>
          <p14:tracePt t="2089" x="2239963" y="400050"/>
          <p14:tracePt t="2100" x="2266950" y="400050"/>
          <p14:tracePt t="2105" x="2289175" y="400050"/>
          <p14:tracePt t="2113" x="2316163" y="400050"/>
          <p14:tracePt t="2121" x="2344738" y="400050"/>
          <p14:tracePt t="2129" x="2355850" y="393700"/>
          <p14:tracePt t="2137" x="2360613" y="393700"/>
          <p14:tracePt t="2145" x="2387600" y="393700"/>
          <p14:tracePt t="2155" x="2416175" y="393700"/>
          <p14:tracePt t="2161" x="2459038" y="393700"/>
          <p14:tracePt t="2169" x="2497138" y="393700"/>
          <p14:tracePt t="2178" x="2541588" y="393700"/>
          <p14:tracePt t="2186" x="2579688" y="393700"/>
          <p14:tracePt t="2194" x="2624138" y="393700"/>
          <p14:tracePt t="2202" x="2651125" y="384175"/>
          <p14:tracePt t="2209" x="2678113" y="384175"/>
          <p14:tracePt t="2218" x="2722563" y="384175"/>
          <p14:tracePt t="2225" x="2749550" y="384175"/>
          <p14:tracePt t="2236" x="2782888" y="384175"/>
          <p14:tracePt t="2241" x="2798763" y="384175"/>
          <p14:tracePt t="2252" x="2825750" y="384175"/>
          <p14:tracePt t="2258" x="2836863" y="384175"/>
          <p14:tracePt t="2271" x="2854325" y="384175"/>
          <p14:tracePt t="2274" x="2859088" y="384175"/>
          <p14:tracePt t="2282" x="2863850" y="384175"/>
          <p14:tracePt t="2289" x="2892425" y="384175"/>
          <p14:tracePt t="2297" x="2924175" y="384175"/>
          <p14:tracePt t="2307" x="2952750" y="384175"/>
          <p14:tracePt t="2313" x="3006725" y="384175"/>
          <p14:tracePt t="2321" x="3062288" y="384175"/>
          <p14:tracePt t="2329" x="3105150" y="384175"/>
          <p14:tracePt t="2338" x="3160713" y="384175"/>
          <p14:tracePt t="2346" x="3232150" y="384175"/>
          <p14:tracePt t="2362" x="3241675" y="384175"/>
          <p14:tracePt t="2369" x="3297238" y="384175"/>
          <p14:tracePt t="2377" x="3390900" y="384175"/>
          <p14:tracePt t="2385" x="3500438" y="384175"/>
          <p14:tracePt t="2393" x="3592513" y="384175"/>
          <p14:tracePt t="2402" x="3663950" y="384175"/>
          <p14:tracePt t="2409" x="3757613" y="384175"/>
          <p14:tracePt t="2418" x="3867150" y="384175"/>
          <p14:tracePt t="2425" x="3959225" y="384175"/>
          <p14:tracePt t="2435" x="4068763" y="384175"/>
          <p14:tracePt t="2441" x="4162425" y="373063"/>
          <p14:tracePt t="2450" x="4256088" y="373063"/>
          <p14:tracePt t="2458" x="4348163" y="373063"/>
          <p14:tracePt t="2465" x="4457700" y="373063"/>
          <p14:tracePt t="2473" x="4513263" y="373063"/>
          <p14:tracePt t="2482" x="4606925" y="373063"/>
          <p14:tracePt t="2490" x="4645025" y="373063"/>
          <p14:tracePt t="2498" x="4699000" y="373063"/>
          <p14:tracePt t="2505" x="4776788" y="373063"/>
          <p14:tracePt t="2515" x="4830763" y="373063"/>
          <p14:tracePt t="2521" x="4891088" y="361950"/>
          <p14:tracePt t="2529" x="4967288" y="361950"/>
          <p14:tracePt t="2538" x="5022850" y="361950"/>
          <p14:tracePt t="2545" x="5114925" y="361950"/>
          <p14:tracePt t="2554" x="5170488" y="361950"/>
          <p14:tracePt t="2561" x="5224463" y="361950"/>
          <p14:tracePt t="2569" x="5284788" y="361950"/>
          <p14:tracePt t="2577" x="5340350" y="344488"/>
          <p14:tracePt t="2593" x="5324475" y="344488"/>
          <p14:tracePt t="2602" x="5373688" y="344488"/>
          <p14:tracePt t="2609" x="5411788" y="344488"/>
          <p14:tracePt t="2620" x="5483225" y="344488"/>
          <p14:tracePt t="2625" x="5526088" y="344488"/>
          <p14:tracePt t="2634" x="5581650" y="344488"/>
          <p14:tracePt t="2642" x="5619750" y="344488"/>
          <p14:tracePt t="2650" x="5662613" y="344488"/>
          <p14:tracePt t="2658" x="5702300" y="344488"/>
          <p14:tracePt t="2665" x="5729288" y="344488"/>
          <p14:tracePt t="2673" x="5762625" y="344488"/>
          <p14:tracePt t="2681" x="5789613" y="344488"/>
          <p14:tracePt t="2689" x="5821363" y="350838"/>
          <p14:tracePt t="2698" x="5849938" y="361950"/>
          <p14:tracePt t="2705" x="5854700" y="361950"/>
          <p14:tracePt t="2714" x="5881688" y="373063"/>
          <p14:tracePt t="2722" x="5903913" y="373063"/>
          <p14:tracePt t="2729" x="5930900" y="373063"/>
          <p14:tracePt t="2738" x="5970588" y="373063"/>
          <p14:tracePt t="2745" x="6024563" y="373063"/>
          <p14:tracePt t="2753" x="6100763" y="384175"/>
          <p14:tracePt t="2761" x="6161088" y="384175"/>
          <p14:tracePt t="2768" x="6232525" y="384175"/>
          <p14:tracePt t="2777" x="6310313" y="384175"/>
          <p14:tracePt t="2785" x="6364288" y="384175"/>
          <p14:tracePt t="2793" x="6419850" y="384175"/>
          <p14:tracePt t="2802" x="6480175" y="384175"/>
          <p14:tracePt t="2810" x="6518275" y="384175"/>
          <p14:tracePt t="2819" x="6550025" y="384175"/>
          <p14:tracePt t="2825" x="6578600" y="384175"/>
          <p14:tracePt t="2835" x="6605588" y="384175"/>
          <p14:tracePt t="2841" x="6621463" y="384175"/>
          <p14:tracePt t="2852" x="6654800" y="384175"/>
          <p14:tracePt t="2857" x="6681788" y="384175"/>
          <p14:tracePt t="2866" x="6726238" y="384175"/>
          <p14:tracePt t="2873" x="6764338" y="384175"/>
          <p14:tracePt t="2880" x="6808788" y="384175"/>
          <p14:tracePt t="2889" x="6846888" y="393700"/>
          <p14:tracePt t="2896" x="6889750" y="393700"/>
          <p14:tracePt t="2905" x="6918325" y="393700"/>
          <p14:tracePt t="2912" x="6934200" y="393700"/>
          <p14:tracePt t="2920" x="6967538" y="393700"/>
          <p14:tracePt t="2928" x="6972300" y="393700"/>
          <p14:tracePt t="2936" x="6988175" y="393700"/>
          <p14:tracePt t="2945" x="6994525" y="400050"/>
          <p14:tracePt t="2952" x="7005638" y="400050"/>
          <p14:tracePt t="2968" x="7010400" y="400050"/>
          <p14:tracePt t="2976" x="7021513" y="400050"/>
          <p14:tracePt t="2984" x="7027863" y="400050"/>
          <p14:tracePt t="3000" x="7037388" y="400050"/>
          <p14:tracePt t="3008" x="7037388" y="411163"/>
          <p14:tracePt t="3017" x="7043738" y="411163"/>
          <p14:tracePt t="3024" x="7059613" y="411163"/>
          <p14:tracePt t="3033" x="7065963" y="411163"/>
          <p14:tracePt t="3041" x="7081838" y="411163"/>
          <p14:tracePt t="3056" x="7065963" y="411163"/>
          <p14:tracePt t="3064" x="7086600" y="411163"/>
          <p14:tracePt t="3072" x="7142163" y="411163"/>
          <p14:tracePt t="3080" x="7186613" y="411163"/>
          <p14:tracePt t="3088" x="7251700" y="411163"/>
          <p14:tracePt t="3096" x="7327900" y="411163"/>
          <p14:tracePt t="3104" x="7366000" y="411163"/>
          <p14:tracePt t="3112" x="7410450" y="411163"/>
          <p14:tracePt t="3120" x="7448550" y="411163"/>
          <p14:tracePt t="3128" x="7481888" y="411163"/>
          <p14:tracePt t="3136" x="7486650" y="411163"/>
          <p14:tracePt t="3144" x="7504113" y="411163"/>
          <p14:tracePt t="3152" x="7519988" y="411163"/>
          <p14:tracePt t="3176" x="7531100" y="411163"/>
          <p14:tracePt t="3184" x="7535863" y="411163"/>
          <p14:tracePt t="3192" x="7546975" y="415925"/>
          <p14:tracePt t="3200" x="7553325" y="415925"/>
          <p14:tracePt t="3208" x="7591425" y="415925"/>
          <p14:tracePt t="3217" x="7629525" y="427038"/>
          <p14:tracePt t="3224" x="7673975" y="427038"/>
          <p14:tracePt t="3233" x="7727950" y="427038"/>
          <p14:tracePt t="3240" x="7799388" y="427038"/>
          <p14:tracePt t="3249" x="7843838" y="427038"/>
          <p14:tracePt t="3256" x="7897813" y="427038"/>
          <p14:tracePt t="3264" x="7953375" y="427038"/>
          <p14:tracePt t="3282" x="8139113" y="427038"/>
          <p14:tracePt t="3302" x="8374063" y="427038"/>
          <p14:tracePt t="3306" x="8483600" y="427038"/>
          <p14:tracePt t="3312" x="8610600" y="427038"/>
          <p14:tracePt t="3320" x="8740775" y="427038"/>
          <p14:tracePt t="3328" x="8867775" y="415925"/>
          <p14:tracePt t="3336" x="8982075" y="404813"/>
          <p14:tracePt t="3344" x="9059863" y="393700"/>
          <p14:tracePt t="3353" x="9118600" y="366713"/>
          <p14:tracePt t="3361" x="9129713" y="361950"/>
          <p14:tracePt t="3368" x="9124950" y="350838"/>
          <p14:tracePt t="3376" x="9124950" y="344488"/>
          <p14:tracePt t="3385" x="9129713" y="344488"/>
          <p14:tracePt t="3392" x="9147175" y="344488"/>
          <p14:tracePt t="3416" x="9147175" y="355600"/>
          <p14:tracePt t="3762" x="9147175" y="361950"/>
          <p14:tracePt t="3768" x="9091613" y="476250"/>
          <p14:tracePt t="3777" x="8993188" y="531813"/>
          <p14:tracePt t="3786" x="8878888" y="482600"/>
          <p14:tracePt t="3793" x="8834438" y="471488"/>
          <p14:tracePt t="3802" x="8774113" y="460375"/>
          <p14:tracePt t="3810" x="8747125" y="460375"/>
          <p14:tracePt t="3849" x="8763000" y="460375"/>
          <p14:tracePt t="3857" x="8807450" y="471488"/>
          <p14:tracePt t="3865" x="8845550" y="471488"/>
          <p14:tracePt t="3874" x="8932863" y="465138"/>
          <p14:tracePt t="3881" x="9042400" y="449263"/>
          <p14:tracePt t="3889" x="9158288" y="438150"/>
          <p14:tracePt t="3898" x="9129713" y="415925"/>
          <p14:tracePt t="3907" x="9228138" y="404813"/>
          <p14:tracePt t="3914" x="9355138" y="404813"/>
          <p14:tracePt t="3923" x="9464675" y="388938"/>
          <p14:tracePt t="3929" x="9563100" y="361950"/>
          <p14:tracePt t="3938" x="9672638" y="361950"/>
          <p14:tracePt t="3946" x="9717088" y="350838"/>
          <p14:tracePt t="3955" x="9771063" y="350838"/>
          <p14:tracePt t="3961" x="9798050" y="339725"/>
          <p14:tracePt t="3969" x="9809163" y="339725"/>
          <p14:tracePt t="3978" x="9826625" y="339725"/>
          <p14:tracePt t="3985" x="9831388" y="339725"/>
          <p14:tracePt t="3993" x="9842500" y="339725"/>
          <p14:tracePt t="4003" x="9847263" y="339725"/>
          <p14:tracePt t="4009" x="9858375" y="339725"/>
          <p14:tracePt t="4019" x="9864725" y="339725"/>
          <p14:tracePt t="4026" x="9902825" y="339725"/>
          <p14:tracePt t="4035" x="9929813" y="339725"/>
          <p14:tracePt t="4041" x="9974263" y="344488"/>
          <p14:tracePt t="4050" x="10017125" y="366713"/>
          <p14:tracePt t="4058" x="10034588" y="366713"/>
          <p14:tracePt t="4066" x="10061575" y="377825"/>
          <p14:tracePt t="4075" x="10104438" y="377825"/>
          <p14:tracePt t="4082" x="10121900" y="377825"/>
          <p14:tracePt t="4089" x="10155238" y="388938"/>
          <p14:tracePt t="4097" x="10193338" y="400050"/>
          <p14:tracePt t="4105" x="10236200" y="400050"/>
          <p14:tracePt t="4113" x="10307638" y="411163"/>
          <p14:tracePt t="4121" x="10363200" y="411163"/>
          <p14:tracePt t="4129" x="10472738" y="411163"/>
          <p14:tracePt t="4137" x="10526713" y="411163"/>
          <p14:tracePt t="4144" x="10620375" y="411163"/>
          <p14:tracePt t="4152" x="10712450" y="411163"/>
          <p14:tracePt t="4161" x="10768013" y="411163"/>
          <p14:tracePt t="4169" x="10812463" y="411163"/>
          <p14:tracePt t="4178" x="10839450" y="411163"/>
          <p14:tracePt t="4185" x="10850563" y="411163"/>
          <p14:tracePt t="4218" x="10855325" y="411163"/>
          <p14:tracePt t="4226" x="10855325" y="422275"/>
          <p14:tracePt t="4235" x="10861675" y="422275"/>
          <p14:tracePt t="4241" x="10877550" y="422275"/>
          <p14:tracePt t="4250" x="10888663" y="422275"/>
          <p14:tracePt t="4257" x="10926763" y="427038"/>
          <p14:tracePt t="4267" x="10964863" y="427038"/>
          <p14:tracePt t="4287" x="11058525" y="427038"/>
          <p14:tracePt t="4290" x="11069638" y="427038"/>
          <p14:tracePt t="4297" x="11063288" y="427038"/>
          <p14:tracePt t="4305" x="11047413" y="427038"/>
          <p14:tracePt t="4314" x="11052175" y="427038"/>
          <p14:tracePt t="4321" x="11058525" y="427038"/>
          <p14:tracePt t="4329" x="11069638" y="427038"/>
          <p14:tracePt t="4337" x="11074400" y="427038"/>
          <p14:tracePt t="4345" x="11085513" y="427038"/>
          <p14:tracePt t="4353" x="11091863" y="427038"/>
          <p14:tracePt t="4362" x="11096625" y="427038"/>
          <p14:tracePt t="4370" x="11107738" y="427038"/>
          <p14:tracePt t="4377" x="11134725" y="427038"/>
          <p14:tracePt t="4385" x="11141075" y="427038"/>
          <p14:tracePt t="4393" x="11168063" y="427038"/>
          <p14:tracePt t="4402" x="11183938" y="427038"/>
          <p14:tracePt t="4408" x="11210925" y="427038"/>
          <p14:tracePt t="4421" x="11222038" y="427038"/>
          <p14:tracePt t="4465" x="11217275" y="427038"/>
          <p14:tracePt t="4473" x="11210925" y="427038"/>
          <p14:tracePt t="4481" x="11206163" y="427038"/>
          <p14:tracePt t="4490" x="11195050" y="427038"/>
          <p14:tracePt t="4529" x="11195050" y="438150"/>
          <p14:tracePt t="4537" x="11195050" y="442913"/>
          <p14:tracePt t="4545" x="11206163" y="442913"/>
          <p14:tracePt t="4553" x="11217275" y="454025"/>
          <p14:tracePt t="4561" x="11239500" y="454025"/>
          <p14:tracePt t="4568" x="11260138" y="454025"/>
          <p14:tracePt t="4578" x="11288713" y="454025"/>
          <p14:tracePt t="4585" x="11293475" y="454025"/>
          <p14:tracePt t="4634" x="11293475" y="449263"/>
          <p14:tracePt t="4641" x="11293475" y="442913"/>
          <p14:tracePt t="4649" x="11288713" y="442913"/>
          <p14:tracePt t="4658" x="11277600" y="442913"/>
          <p14:tracePt t="4793" x="11271250" y="442913"/>
          <p14:tracePt t="4801" x="11271250" y="433388"/>
          <p14:tracePt t="4809" x="11244263" y="433388"/>
          <p14:tracePt t="4819" x="11228388" y="433388"/>
          <p14:tracePt t="4825" x="11195050" y="433388"/>
          <p14:tracePt t="4834" x="11156950" y="433388"/>
          <p14:tracePt t="4842" x="11085513" y="433388"/>
          <p14:tracePt t="4850" x="10960100" y="433388"/>
          <p14:tracePt t="4857" x="10971213" y="433388"/>
          <p14:tracePt t="4866" x="10783888" y="433388"/>
          <p14:tracePt t="4873" x="10483850" y="433388"/>
          <p14:tracePt t="4882" x="10001250" y="433388"/>
          <p14:tracePt t="4890" x="9404350" y="454025"/>
          <p14:tracePt t="4897" x="8867775" y="503238"/>
          <p14:tracePt t="4905" x="8320088" y="630238"/>
          <p14:tracePt t="4914" x="7837488" y="744538"/>
          <p14:tracePt t="4923" x="7410450" y="815975"/>
          <p14:tracePt t="4929" x="7278688" y="860425"/>
          <p14:tracePt t="4938" x="6999288" y="860425"/>
          <p14:tracePt t="4945" x="6621463" y="882650"/>
          <p14:tracePt t="4954" x="6232525" y="925513"/>
          <p14:tracePt t="4961" x="5849938" y="941388"/>
          <p14:tracePt t="4970" x="5476875" y="941388"/>
          <p14:tracePt t="4978" x="5022850" y="969963"/>
          <p14:tracePt t="4987" x="4567238" y="992188"/>
          <p14:tracePt t="4993" x="4119563" y="1012825"/>
          <p14:tracePt t="5002" x="3670300" y="1012825"/>
          <p14:tracePt t="5009" x="3576638" y="1012825"/>
          <p14:tracePt t="5020" x="3275013" y="1012825"/>
          <p14:tracePt t="5025" x="3078163" y="1012825"/>
          <p14:tracePt t="5034" x="2913063" y="1012825"/>
          <p14:tracePt t="5041" x="2820988" y="1012825"/>
          <p14:tracePt t="5049" x="2776538" y="1035050"/>
          <p14:tracePt t="5057" x="2765425" y="1035050"/>
          <p14:tracePt t="5067" x="2765425" y="1012825"/>
          <p14:tracePt t="5073" x="2765425" y="1008063"/>
          <p14:tracePt t="5081" x="2765425" y="981075"/>
          <p14:tracePt t="5089" x="2765425" y="952500"/>
          <p14:tracePt t="5097" x="2765425" y="898525"/>
          <p14:tracePt t="5105" x="2754313" y="838200"/>
          <p14:tracePt t="5113" x="2700338" y="739775"/>
          <p14:tracePt t="5123" x="2700338" y="728663"/>
          <p14:tracePt t="5289" x="2700338" y="750888"/>
          <p14:tracePt t="5297" x="2776538" y="854075"/>
          <p14:tracePt t="5305" x="2794000" y="914400"/>
          <p14:tracePt t="5315" x="2794000" y="952500"/>
          <p14:tracePt t="5321" x="2765425" y="985838"/>
          <p14:tracePt t="5329" x="2722563" y="996950"/>
          <p14:tracePt t="5336" x="2693988" y="996950"/>
          <p14:tracePt t="5345" x="2673350" y="1019175"/>
          <p14:tracePt t="5352" x="2644775" y="1030288"/>
          <p14:tracePt t="5362" x="2601913" y="1030288"/>
          <p14:tracePt t="5369" x="2584450" y="1030288"/>
          <p14:tracePt t="5377" x="2568575" y="1030288"/>
          <p14:tracePt t="5388" x="2557463" y="1030288"/>
          <p14:tracePt t="5395" x="2552700" y="1030288"/>
          <p14:tracePt t="5402" x="2546350" y="1030288"/>
          <p14:tracePt t="5409" x="2535238" y="1030288"/>
          <p14:tracePt t="5420" x="2530475" y="1030288"/>
          <p14:tracePt t="5425" x="2519363" y="1030288"/>
          <p14:tracePt t="5434" x="2514600" y="1030288"/>
          <p14:tracePt t="5442" x="2497138" y="1030288"/>
          <p14:tracePt t="5449" x="2470150" y="1030288"/>
          <p14:tracePt t="5457" x="2425700" y="1030288"/>
          <p14:tracePt t="5467" x="2420938" y="1030288"/>
          <p14:tracePt t="5473" x="2405063" y="1030288"/>
          <p14:tracePt t="5529" x="2409825" y="1030288"/>
          <p14:tracePt t="5538" x="2409825" y="1023938"/>
          <p14:tracePt t="5545" x="2409825" y="1019175"/>
          <p14:tracePt t="5665" x="2420938" y="1019175"/>
          <p14:tracePt t="5673" x="2425700" y="1019175"/>
          <p14:tracePt t="5681" x="2436813" y="1019175"/>
          <p14:tracePt t="5690" x="2443163" y="1019175"/>
          <p14:tracePt t="5729" x="2432050" y="1019175"/>
          <p14:tracePt t="5737" x="2425700" y="1019175"/>
          <p14:tracePt t="5746" x="2416175" y="1019175"/>
          <p14:tracePt t="5753" x="2398713" y="1019175"/>
          <p14:tracePt t="5761" x="2393950" y="1030288"/>
          <p14:tracePt t="5873" x="2387600" y="1030288"/>
          <p14:tracePt t="5881" x="2376488" y="1030288"/>
          <p14:tracePt t="5890" x="2371725" y="1030288"/>
          <p14:tracePt t="5937" x="2360613" y="1030288"/>
          <p14:tracePt t="5945" x="2355850" y="1030288"/>
          <p14:tracePt t="8433" x="2355850" y="1035050"/>
          <p14:tracePt t="8441" x="2365375" y="1035050"/>
          <p14:tracePt t="8449" x="2371725" y="1035050"/>
          <p14:tracePt t="8458" x="2382838" y="1035050"/>
          <p14:tracePt t="8465" x="2382838" y="1041400"/>
          <p14:tracePt t="8473" x="2405063" y="1041400"/>
          <p14:tracePt t="8482" x="2447925" y="1041400"/>
          <p14:tracePt t="8489" x="2503488" y="1041400"/>
          <p14:tracePt t="8496" x="2595563" y="1041400"/>
          <p14:tracePt t="8505" x="2651125" y="1041400"/>
          <p14:tracePt t="8512" x="2727325" y="1035050"/>
          <p14:tracePt t="8520" x="2787650" y="1023938"/>
          <p14:tracePt t="8530" x="2847975" y="996950"/>
          <p14:tracePt t="8536" x="2892425" y="985838"/>
          <p14:tracePt t="8544" x="2930525" y="985838"/>
          <p14:tracePt t="8552" x="2984500" y="985838"/>
          <p14:tracePt t="8560" x="3028950" y="985838"/>
          <p14:tracePt t="8569" x="3067050" y="985838"/>
          <p14:tracePt t="8577" x="3100388" y="985838"/>
          <p14:tracePt t="8585" x="3138488" y="985838"/>
          <p14:tracePt t="8592" x="3182938" y="985838"/>
          <p14:tracePt t="8601" x="3221038" y="985838"/>
          <p14:tracePt t="8608" x="3292475" y="985838"/>
          <p14:tracePt t="8616" x="3379788" y="985838"/>
          <p14:tracePt t="8626" x="3471863" y="985838"/>
          <p14:tracePt t="8632" x="3489325" y="985838"/>
          <p14:tracePt t="8640" x="3511550" y="985838"/>
          <p14:tracePt t="8648" x="3576638" y="985838"/>
          <p14:tracePt t="8656" x="3652838" y="974725"/>
          <p14:tracePt t="8664" x="3697288" y="974725"/>
          <p14:tracePt t="8673" x="3724275" y="963613"/>
          <p14:tracePt t="8680" x="3757613" y="963613"/>
          <p14:tracePt t="8688" x="3795713" y="952500"/>
          <p14:tracePt t="8698" x="3856038" y="952500"/>
          <p14:tracePt t="8706" x="3927475" y="952500"/>
          <p14:tracePt t="8713" x="4037013" y="952500"/>
          <p14:tracePt t="8723" x="4168775" y="952500"/>
          <p14:tracePt t="8729" x="4310063" y="963613"/>
          <p14:tracePt t="8736" x="4475163" y="981075"/>
          <p14:tracePt t="8746" x="4606925" y="992188"/>
          <p14:tracePt t="8753" x="4737100" y="1008063"/>
          <p14:tracePt t="8761" x="4830763" y="1035050"/>
          <p14:tracePt t="8771" x="4864100" y="1035050"/>
          <p14:tracePt t="8777" x="4868863" y="1035050"/>
          <p14:tracePt t="9137" x="4875213" y="1035050"/>
          <p14:tracePt t="9152" x="4886325" y="1035050"/>
          <p14:tracePt t="9161" x="4891088" y="1035050"/>
          <p14:tracePt t="9569" x="4902200" y="1035050"/>
          <p14:tracePt t="9593" x="4906963" y="1035050"/>
          <p14:tracePt t="9602" x="4918075" y="1035050"/>
          <p14:tracePt t="9609" x="4940300" y="1035050"/>
          <p14:tracePt t="9617" x="5027613" y="1035050"/>
          <p14:tracePt t="9625" x="5121275" y="1035050"/>
          <p14:tracePt t="9634" x="5230813" y="1023938"/>
          <p14:tracePt t="9643" x="5307013" y="1012825"/>
          <p14:tracePt t="9649" x="5383213" y="1001713"/>
          <p14:tracePt t="9657" x="5438775" y="1001713"/>
          <p14:tracePt t="9666" x="5483225" y="1001713"/>
          <p14:tracePt t="9673" x="5510213" y="1001713"/>
          <p14:tracePt t="9682" x="5553075" y="1001713"/>
          <p14:tracePt t="9690" x="5592763" y="1001713"/>
          <p14:tracePt t="9705" x="5575300" y="1001713"/>
          <p14:tracePt t="9714" x="5624513" y="1001713"/>
          <p14:tracePt t="9722" x="5718175" y="1023938"/>
          <p14:tracePt t="9729" x="5762625" y="1023938"/>
          <p14:tracePt t="9737" x="5816600" y="1035050"/>
          <p14:tracePt t="9745" x="5872163" y="1035050"/>
          <p14:tracePt t="9754" x="5915025" y="1035050"/>
          <p14:tracePt t="9761" x="5942013" y="1035050"/>
          <p14:tracePt t="9772" x="5970588" y="1035050"/>
          <p14:tracePt t="9777" x="6002338" y="1035050"/>
          <p14:tracePt t="9788" x="6030913" y="1035050"/>
          <p14:tracePt t="9794" x="6046788" y="1035050"/>
          <p14:tracePt t="9802" x="6091238" y="1035050"/>
          <p14:tracePt t="9809" x="6096000" y="1035050"/>
          <p14:tracePt t="9818" x="6122988" y="1035050"/>
          <p14:tracePt t="9825" x="6129338" y="1035050"/>
          <p14:tracePt t="9834" x="6140450" y="1035050"/>
          <p14:tracePt t="9857" x="6145213" y="1035050"/>
          <p14:tracePt t="9873" x="6156325" y="1035050"/>
          <p14:tracePt t="9881" x="6161088" y="1035050"/>
          <p14:tracePt t="9889" x="6172200" y="1035050"/>
          <p14:tracePt t="9898" x="6189663" y="1041400"/>
          <p14:tracePt t="9905" x="6227763" y="1041400"/>
          <p14:tracePt t="9913" x="6261100" y="1050925"/>
          <p14:tracePt t="9920" x="6276975" y="1062038"/>
          <p14:tracePt t="9929" x="6303963" y="1062038"/>
          <p14:tracePt t="9938" x="6348413" y="1062038"/>
          <p14:tracePt t="9945" x="6375400" y="1062038"/>
          <p14:tracePt t="9954" x="6408738" y="1062038"/>
          <p14:tracePt t="9961" x="6435725" y="1062038"/>
          <p14:tracePt t="9970" x="6462713" y="1062038"/>
          <p14:tracePt t="9977" x="6473825" y="1062038"/>
          <p14:tracePt t="9987" x="6480175" y="1062038"/>
          <p14:tracePt t="9993" x="6484938" y="1062038"/>
          <p14:tracePt t="10081" x="6496050" y="1062038"/>
          <p14:tracePt t="10097" x="6500813" y="1062038"/>
          <p14:tracePt t="10106" x="6511925" y="1062038"/>
          <p14:tracePt t="10113" x="6518275" y="1062038"/>
          <p14:tracePt t="10121" x="6529388" y="1062038"/>
          <p14:tracePt t="10130" x="6534150" y="1062038"/>
          <p14:tracePt t="10138" x="6550025" y="1062038"/>
          <p14:tracePt t="10737" x="6556375" y="1062038"/>
          <p14:tracePt t="10753" x="6567488" y="1062038"/>
          <p14:tracePt t="10762" x="6572250" y="1062038"/>
          <p14:tracePt t="10769" x="6583363" y="1050925"/>
          <p14:tracePt t="10961" x="6578600" y="1050925"/>
          <p14:tracePt t="11025" x="6583363" y="1050925"/>
          <p14:tracePt t="11041" x="6589713" y="1050925"/>
          <p14:tracePt t="11050" x="6599238" y="1050925"/>
          <p14:tracePt t="11058" x="6616700" y="1050925"/>
          <p14:tracePt t="11065" x="6632575" y="1050925"/>
          <p14:tracePt t="11073" x="6659563" y="1050925"/>
          <p14:tracePt t="11081" x="6692900" y="1041400"/>
          <p14:tracePt t="11089" x="6699250" y="1041400"/>
          <p14:tracePt t="11098" x="6726238" y="1041400"/>
          <p14:tracePt t="11106" x="6731000" y="1041400"/>
          <p14:tracePt t="11113" x="6757988" y="1041400"/>
          <p14:tracePt t="11123" x="6769100" y="1041400"/>
          <p14:tracePt t="11129" x="6791325" y="1035050"/>
          <p14:tracePt t="11138" x="6802438" y="1035050"/>
          <p14:tracePt t="11146" x="6829425" y="1023938"/>
          <p14:tracePt t="11154" x="6835775" y="1023938"/>
          <p14:tracePt t="11250" x="6846888" y="1023938"/>
          <p14:tracePt t="11257" x="6851650" y="1023938"/>
          <p14:tracePt t="11265" x="6867525" y="1023938"/>
          <p14:tracePt t="11289" x="6994525" y="1023938"/>
          <p14:tracePt t="11297" x="7032625" y="1023938"/>
          <p14:tracePt t="11305" x="7077075" y="1023938"/>
          <p14:tracePt t="11313" x="7131050" y="1023938"/>
          <p14:tracePt t="11321" x="7158038" y="1023938"/>
          <p14:tracePt t="11329" x="7202488" y="1023938"/>
          <p14:tracePt t="11338" x="7229475" y="1023938"/>
          <p14:tracePt t="11355" x="7224713" y="1023938"/>
          <p14:tracePt t="11393" x="7218363" y="1023938"/>
          <p14:tracePt t="11402" x="7213600" y="1023938"/>
          <p14:tracePt t="11489" x="7202488" y="1023938"/>
          <p14:tracePt t="11657" x="7196138" y="1023938"/>
          <p14:tracePt t="12649" x="7207250" y="1023938"/>
          <p14:tracePt t="12657" x="7213600" y="1023938"/>
          <p14:tracePt t="12675" x="7186613" y="1023938"/>
          <p14:tracePt t="12681" x="7131050" y="1023938"/>
          <p14:tracePt t="12689" x="7037388" y="1030288"/>
          <p14:tracePt t="12698" x="6889750" y="1046163"/>
          <p14:tracePt t="12704" x="6719888" y="1079500"/>
          <p14:tracePt t="12713" x="6489700" y="1111250"/>
          <p14:tracePt t="12722" x="6292850" y="1128713"/>
          <p14:tracePt t="12731" x="6030913" y="1162050"/>
          <p14:tracePt t="12737" x="5832475" y="1177925"/>
          <p14:tracePt t="12745" x="5581650" y="1177925"/>
          <p14:tracePt t="12754" x="5383213" y="1177925"/>
          <p14:tracePt t="12761" x="5203825" y="1177925"/>
          <p14:tracePt t="12773" x="5022850" y="1177925"/>
          <p14:tracePt t="12778" x="4841875" y="1177925"/>
          <p14:tracePt t="12786" x="4676775" y="1177925"/>
          <p14:tracePt t="12793" x="4649788" y="1177925"/>
          <p14:tracePt t="12802" x="4578350" y="1177925"/>
          <p14:tracePt t="12809" x="4414838" y="1166813"/>
          <p14:tracePt t="12817" x="4249738" y="1166813"/>
          <p14:tracePt t="12827" x="4108450" y="1166813"/>
          <p14:tracePt t="12833" x="3943350" y="1166813"/>
          <p14:tracePt t="12841" x="3795713" y="1177925"/>
          <p14:tracePt t="12849" x="3648075" y="1177925"/>
          <p14:tracePt t="12858" x="3538538" y="1204913"/>
          <p14:tracePt t="12865" x="3455988" y="1231900"/>
          <p14:tracePt t="12876" x="3417888" y="1243013"/>
          <p14:tracePt t="12881" x="3384550" y="1249363"/>
          <p14:tracePt t="12890" x="3379788" y="1260475"/>
          <p14:tracePt t="12897" x="3362325" y="1260475"/>
          <p14:tracePt t="12905" x="3362325" y="1265238"/>
          <p14:tracePt t="12913" x="3351213" y="1265238"/>
          <p14:tracePt t="12945" x="3346450" y="1265238"/>
          <p14:tracePt t="12954" x="3335338" y="1265238"/>
          <p14:tracePt t="12960" x="3319463" y="1276350"/>
          <p14:tracePt t="12972" x="3313113" y="1281113"/>
          <p14:tracePt t="12977" x="3275013" y="1303338"/>
          <p14:tracePt t="12986" x="3241675" y="1309688"/>
          <p14:tracePt t="12994" x="3198813" y="1330325"/>
          <p14:tracePt t="13001" x="3160713" y="1341438"/>
          <p14:tracePt t="13009" x="3116263" y="1352550"/>
          <p14:tracePt t="13018" x="3067050" y="1390650"/>
          <p14:tracePt t="13024" x="3028950" y="1390650"/>
          <p14:tracePt t="13033" x="2995613" y="1412875"/>
          <p14:tracePt t="13041" x="2979738" y="1419225"/>
          <p14:tracePt t="13052" x="2946400" y="1430338"/>
          <p14:tracePt t="13065" x="2913063" y="1430338"/>
          <p14:tracePt t="13072" x="2897188" y="1439863"/>
          <p14:tracePt t="13080" x="2874963" y="1450975"/>
          <p14:tracePt t="13088" x="2832100" y="1473200"/>
          <p14:tracePt t="13096" x="2794000" y="1473200"/>
          <p14:tracePt t="13106" x="2733675" y="1506538"/>
          <p14:tracePt t="13112" x="2689225" y="1517650"/>
          <p14:tracePt t="13120" x="2613025" y="1528763"/>
          <p14:tracePt t="13129" x="2568575" y="1549400"/>
          <p14:tracePt t="13138" x="2568575" y="1560513"/>
          <p14:tracePt t="13145" x="2590800" y="1560513"/>
          <p14:tracePt t="13155" x="2590800" y="1566863"/>
          <p14:tracePt t="13161" x="2579688" y="1577975"/>
          <p14:tracePt t="13173" x="2568575" y="1577975"/>
          <p14:tracePt t="13177" x="2563813" y="1577975"/>
          <p14:tracePt t="13202" x="2552700" y="1577975"/>
          <p14:tracePt t="13218" x="2546350" y="1577975"/>
          <p14:tracePt t="13226" x="2541588" y="1577975"/>
          <p14:tracePt t="13233" x="2530475" y="1577975"/>
          <p14:tracePt t="13241" x="2525713" y="1577975"/>
          <p14:tracePt t="13362" x="2514600" y="1577975"/>
          <p14:tracePt t="13370" x="2508250" y="1577975"/>
          <p14:tracePt t="13481" x="2497138" y="1577975"/>
          <p14:tracePt t="13497" x="2497138" y="1582738"/>
          <p14:tracePt t="13505" x="2492375" y="1582738"/>
          <p14:tracePt t="13513" x="2486025" y="1582738"/>
          <p14:tracePt t="13521" x="2474913" y="1582738"/>
          <p14:tracePt t="13529" x="2470150" y="1582738"/>
          <p14:tracePt t="13538" x="2470150" y="1593850"/>
          <p14:tracePt t="13545" x="2459038" y="1593850"/>
          <p14:tracePt t="13561" x="2454275" y="1593850"/>
          <p14:tracePt t="13571" x="2443163" y="1593850"/>
          <p14:tracePt t="13577" x="2436813" y="1593850"/>
          <p14:tracePt t="13593" x="2432050" y="1593850"/>
          <p14:tracePt t="13601" x="2420938" y="1593850"/>
          <p14:tracePt t="13609" x="2405063" y="1593850"/>
          <p14:tracePt t="13618" x="2376488" y="1593850"/>
          <p14:tracePt t="13625" x="2333625" y="1593850"/>
          <p14:tracePt t="13635" x="2306638" y="1593850"/>
          <p14:tracePt t="13641" x="2278063" y="1593850"/>
          <p14:tracePt t="13649" x="2235200" y="1593850"/>
          <p14:tracePt t="13658" x="2206625" y="1600200"/>
          <p14:tracePt t="13665" x="2163763" y="1600200"/>
          <p14:tracePt t="13673" x="2157413" y="1600200"/>
          <p14:tracePt t="13682" x="2141538" y="1600200"/>
          <p14:tracePt t="13689" x="2130425" y="1600200"/>
          <p14:tracePt t="13729" x="2125663" y="1600200"/>
          <p14:tracePt t="13754" x="2119313" y="1600200"/>
          <p14:tracePt t="13760" x="2108200" y="1600200"/>
          <p14:tracePt t="13769" x="2103438" y="1600200"/>
          <p14:tracePt t="13778" x="2092325" y="1600200"/>
          <p14:tracePt t="13786" x="2076450" y="1609725"/>
          <p14:tracePt t="13793" x="2070100" y="1616075"/>
          <p14:tracePt t="13802" x="2043113" y="1627188"/>
          <p14:tracePt t="13809" x="2027238" y="1627188"/>
          <p14:tracePt t="13817" x="2005013" y="1627188"/>
          <p14:tracePt t="13826" x="1998663" y="1631950"/>
          <p14:tracePt t="13834" x="1993900" y="1631950"/>
          <p14:tracePt t="13921" x="1982788" y="1631950"/>
          <p14:tracePt t="13930" x="1976438" y="1631950"/>
          <p14:tracePt t="13938" x="1960563" y="1631950"/>
          <p14:tracePt t="13945" x="1917700" y="1631950"/>
          <p14:tracePt t="13955" x="1878013" y="1631950"/>
          <p14:tracePt t="13961" x="1824038" y="1631950"/>
          <p14:tracePt t="13970" x="1790700" y="1631950"/>
          <p14:tracePt t="13977" x="1763713" y="1631950"/>
          <p14:tracePt t="13986" x="1747838" y="1631950"/>
          <p14:tracePt t="13995" x="1730375" y="1631950"/>
          <p14:tracePt t="14057" x="1730375" y="1627188"/>
          <p14:tracePt t="14065" x="1730375" y="1616075"/>
          <p14:tracePt t="14083" x="1730375" y="1609725"/>
          <p14:tracePt t="14201" x="1719263" y="1609725"/>
          <p14:tracePt t="14209" x="1719263" y="1600200"/>
          <p14:tracePt t="14218" x="1719263" y="1593850"/>
          <p14:tracePt t="14225" x="1719263" y="1589088"/>
          <p14:tracePt t="14234" x="1703388" y="1577975"/>
          <p14:tracePt t="14241" x="1703388" y="1571625"/>
          <p14:tracePt t="14257" x="1703388" y="1560513"/>
          <p14:tracePt t="14369" x="1698625" y="1560513"/>
          <p14:tracePt t="14937" x="1698625" y="1555750"/>
          <p14:tracePt t="15537" x="1714500" y="1555750"/>
          <p14:tracePt t="15545" x="1730375" y="1555750"/>
          <p14:tracePt t="15554" x="1763713" y="1555750"/>
          <p14:tracePt t="15561" x="1790700" y="1560513"/>
          <p14:tracePt t="15569" x="1824038" y="1560513"/>
          <p14:tracePt t="15577" x="1828800" y="1560513"/>
          <p14:tracePt t="15586" x="1835150" y="1566863"/>
          <p14:tracePt t="15593" x="1851025" y="1566863"/>
          <p14:tracePt t="15601" x="1862138" y="1566863"/>
          <p14:tracePt t="15633" x="1866900" y="1566863"/>
          <p14:tracePt t="15641" x="1878013" y="1566863"/>
          <p14:tracePt t="15649" x="1884363" y="1566863"/>
          <p14:tracePt t="15657" x="1895475" y="1566863"/>
          <p14:tracePt t="15665" x="1917700" y="1566863"/>
          <p14:tracePt t="15673" x="1938338" y="1566863"/>
          <p14:tracePt t="15682" x="1966913" y="1566863"/>
          <p14:tracePt t="15688" x="2005013" y="1566863"/>
          <p14:tracePt t="15697" x="2036763" y="1566863"/>
          <p14:tracePt t="15707" x="2054225" y="1566863"/>
          <p14:tracePt t="15713" x="2081213" y="1566863"/>
          <p14:tracePt t="15913" x="2092325" y="1566863"/>
          <p14:tracePt t="15921" x="2097088" y="1566863"/>
          <p14:tracePt t="15929" x="2108200" y="1566863"/>
          <p14:tracePt t="15939" x="2114550" y="1566863"/>
          <p14:tracePt t="15945" x="2130425" y="1566863"/>
          <p14:tracePt t="15954" x="2146300" y="1566863"/>
          <p14:tracePt t="15962" x="2157413" y="1566863"/>
          <p14:tracePt t="15970" x="2174875" y="1566863"/>
          <p14:tracePt t="15977" x="2179638" y="1566863"/>
          <p14:tracePt t="15986" x="2185988" y="1566863"/>
          <p14:tracePt t="15993" x="2201863" y="1566863"/>
          <p14:tracePt t="16002" x="2212975" y="1566863"/>
          <p14:tracePt t="16081" x="2217738" y="1566863"/>
          <p14:tracePt t="16097" x="2228850" y="1566863"/>
          <p14:tracePt t="16105" x="2235200" y="1571625"/>
          <p14:tracePt t="16113" x="2246313" y="1571625"/>
          <p14:tracePt t="16121" x="2262188" y="1571625"/>
          <p14:tracePt t="16130" x="2266950" y="1571625"/>
          <p14:tracePt t="16139" x="2273300" y="1571625"/>
          <p14:tracePt t="16185" x="2266950" y="1571625"/>
          <p14:tracePt t="16193" x="2255838" y="1571625"/>
          <p14:tracePt t="16201" x="2251075" y="1571625"/>
          <p14:tracePt t="16217" x="2239963" y="1571625"/>
          <p14:tracePt t="16393" x="2246313" y="1571625"/>
          <p14:tracePt t="16529" x="2239963" y="1571625"/>
          <p14:tracePt t="16538" x="2235200" y="1571625"/>
          <p14:tracePt t="16577" x="2262188" y="1571625"/>
          <p14:tracePt t="16586" x="2316163" y="1571625"/>
          <p14:tracePt t="16593" x="2425700" y="1571625"/>
          <p14:tracePt t="16603" x="2574925" y="1571625"/>
          <p14:tracePt t="16609" x="2738438" y="1589088"/>
          <p14:tracePt t="16617" x="2738438" y="1600200"/>
          <p14:tracePt t="16626" x="2782888" y="1600200"/>
          <p14:tracePt t="16633" x="2859088" y="1600200"/>
          <p14:tracePt t="16641" x="2874963" y="1600200"/>
          <p14:tracePt t="16649" x="2886075" y="1600200"/>
          <p14:tracePt t="16657" x="2892425" y="1600200"/>
          <p14:tracePt t="16665" x="2892425" y="1604963"/>
          <p14:tracePt t="16673" x="2903538" y="1604963"/>
          <p14:tracePt t="16681" x="2924175" y="1604963"/>
          <p14:tracePt t="16689" x="2935288" y="1609725"/>
          <p14:tracePt t="16699" x="2952750" y="1609725"/>
          <p14:tracePt t="16706" x="2968625" y="1609725"/>
          <p14:tracePt t="16714" x="2968625" y="1620838"/>
          <p14:tracePt t="16723" x="2973388" y="1620838"/>
          <p14:tracePt t="16730" x="2995613" y="1627188"/>
          <p14:tracePt t="16739" x="3001963" y="1627188"/>
          <p14:tracePt t="16754" x="3006725" y="1627188"/>
          <p14:tracePt t="16761" x="3017838" y="1627188"/>
          <p14:tracePt t="16770" x="3022600" y="1627188"/>
          <p14:tracePt t="16778" x="3033713" y="1627188"/>
          <p14:tracePt t="16785" x="3040063" y="1627188"/>
          <p14:tracePt t="16793" x="3067050" y="1627188"/>
          <p14:tracePt t="16803" x="3105150" y="1627188"/>
          <p14:tracePt t="16809" x="3138488" y="1627188"/>
          <p14:tracePt t="16817" x="3154363" y="1638300"/>
          <p14:tracePt t="16826" x="3171825" y="1638300"/>
          <p14:tracePt t="17137" x="3182938" y="1638300"/>
          <p14:tracePt t="17146" x="3187700" y="1638300"/>
          <p14:tracePt t="17159" x="3198813" y="1638300"/>
          <p14:tracePt t="17165" x="3214688" y="1638300"/>
          <p14:tracePt t="17170" x="3252788" y="1649413"/>
          <p14:tracePt t="17178" x="3297238" y="1649413"/>
          <p14:tracePt t="17186" x="3335338" y="1649413"/>
          <p14:tracePt t="17195" x="3379788" y="1649413"/>
          <p14:tracePt t="17201" x="3433763" y="1649413"/>
          <p14:tracePt t="17209" x="3489325" y="1649413"/>
          <p14:tracePt t="17217" x="3565525" y="1649413"/>
          <p14:tracePt t="17226" x="3621088" y="1643063"/>
          <p14:tracePt t="17234" x="3702050" y="1616075"/>
          <p14:tracePt t="17242" x="3779838" y="1604963"/>
          <p14:tracePt t="17249" x="3849688" y="1604963"/>
          <p14:tracePt t="17256" x="3910013" y="1593850"/>
          <p14:tracePt t="17275" x="3992563" y="1582738"/>
          <p14:tracePt t="17283" x="4003675" y="1571625"/>
          <p14:tracePt t="17289" x="4019550" y="1571625"/>
          <p14:tracePt t="17297" x="4025900" y="1571625"/>
          <p14:tracePt t="17306" x="4037013" y="1571625"/>
          <p14:tracePt t="17313" x="4041775" y="1571625"/>
          <p14:tracePt t="17324" x="4048125" y="1571625"/>
          <p14:tracePt t="17329" x="4059238" y="1571625"/>
          <p14:tracePt t="17339" x="4090988" y="1571625"/>
          <p14:tracePt t="17345" x="4124325" y="1571625"/>
          <p14:tracePt t="17353" x="4162425" y="1571625"/>
          <p14:tracePt t="17361" x="4184650" y="1571625"/>
          <p14:tracePt t="17370" x="4211638" y="1571625"/>
          <p14:tracePt t="17377" x="4238625" y="1571625"/>
          <p14:tracePt t="17385" x="4249738" y="1571625"/>
          <p14:tracePt t="17394" x="4256088" y="1571625"/>
          <p14:tracePt t="17400" x="4260850" y="1571625"/>
          <p14:tracePt t="17409" x="4271963" y="1571625"/>
          <p14:tracePt t="17417" x="4278313" y="1571625"/>
          <p14:tracePt t="17433" x="4287838" y="1571625"/>
          <p14:tracePt t="17441" x="4294188" y="1571625"/>
          <p14:tracePt t="17450" x="4310063" y="1571625"/>
          <p14:tracePt t="17457" x="4327525" y="1571625"/>
          <p14:tracePt t="17465" x="4359275" y="1571625"/>
          <p14:tracePt t="17473" x="4387850" y="1571625"/>
          <p14:tracePt t="17481" x="4419600" y="1577975"/>
          <p14:tracePt t="17489" x="4437063" y="1577975"/>
          <p14:tracePt t="17498" x="4452938" y="1577975"/>
          <p14:tracePt t="17561" x="4441825" y="1577975"/>
          <p14:tracePt t="17713" x="4441825" y="1582738"/>
          <p14:tracePt t="18201" x="4437063" y="1582738"/>
          <p14:tracePt t="18227" x="4464050" y="1582738"/>
          <p14:tracePt t="18234" x="4502150" y="1582738"/>
          <p14:tracePt t="18241" x="4600575" y="1582738"/>
          <p14:tracePt t="18249" x="4710113" y="1582738"/>
          <p14:tracePt t="18256" x="4826000" y="1582738"/>
          <p14:tracePt t="18275" x="5022850" y="1582738"/>
          <p14:tracePt t="18281" x="5083175" y="1582738"/>
          <p14:tracePt t="18291" x="5137150" y="1582738"/>
          <p14:tracePt t="18298" x="5164138" y="1582738"/>
          <p14:tracePt t="18305" x="5175250" y="1582738"/>
          <p14:tracePt t="18313" x="5192713" y="1582738"/>
          <p14:tracePt t="18324" x="5197475" y="1582738"/>
          <p14:tracePt t="18354" x="5208588" y="1582738"/>
          <p14:tracePt t="18361" x="5214938" y="1582738"/>
          <p14:tracePt t="18369" x="5230813" y="1582738"/>
          <p14:tracePt t="18378" x="5257800" y="1582738"/>
          <p14:tracePt t="18386" x="5302250" y="1582738"/>
          <p14:tracePt t="18393" x="5345113" y="1593850"/>
          <p14:tracePt t="18401" x="5383213" y="1593850"/>
          <p14:tracePt t="18409" x="5438775" y="1593850"/>
          <p14:tracePt t="18417" x="5483225" y="1593850"/>
          <p14:tracePt t="18427" x="5510213" y="1593850"/>
          <p14:tracePt t="18433" x="5548313" y="1593850"/>
          <p14:tracePt t="18441" x="5570538" y="1593850"/>
          <p14:tracePt t="18450" x="5597525" y="1593850"/>
          <p14:tracePt t="18456" x="5635625" y="1593850"/>
          <p14:tracePt t="18465" x="5680075" y="1593850"/>
          <p14:tracePt t="18473" x="5707063" y="1593850"/>
          <p14:tracePt t="18480" x="5722938" y="1593850"/>
          <p14:tracePt t="18491" x="5756275" y="1593850"/>
          <p14:tracePt t="19418" x="5762625" y="1593850"/>
          <p14:tracePt t="19425" x="5772150" y="1593850"/>
          <p14:tracePt t="19433" x="5789613" y="1593850"/>
          <p14:tracePt t="19441" x="5794375" y="1593850"/>
          <p14:tracePt t="19449" x="5832475" y="1593850"/>
          <p14:tracePt t="19457" x="5861050" y="1571625"/>
          <p14:tracePt t="19466" x="5876925" y="1571625"/>
          <p14:tracePt t="19473" x="5899150" y="1560513"/>
          <p14:tracePt t="19689" x="5903913" y="1560513"/>
          <p14:tracePt t="19697" x="5915025" y="1560513"/>
          <p14:tracePt t="19705" x="5930900" y="1560513"/>
          <p14:tracePt t="19714" x="5970588" y="1560513"/>
          <p14:tracePt t="19723" x="6040438" y="1560513"/>
          <p14:tracePt t="19729" x="6111875" y="1560513"/>
          <p14:tracePt t="19739" x="6205538" y="1560513"/>
          <p14:tracePt t="19745" x="6281738" y="1560513"/>
          <p14:tracePt t="19753" x="6299200" y="1560513"/>
          <p14:tracePt t="19762" x="6276975" y="1560513"/>
          <p14:tracePt t="19769" x="6299200" y="1560513"/>
          <p14:tracePt t="19777" x="6315075" y="1560513"/>
          <p14:tracePt t="19785" x="6330950" y="1560513"/>
          <p14:tracePt t="19841" x="6342063" y="1560513"/>
          <p14:tracePt t="19857" x="6348413" y="1560513"/>
          <p14:tracePt t="19866" x="6364288" y="1560513"/>
          <p14:tracePt t="19872" x="6375400" y="1560513"/>
          <p14:tracePt t="19881" x="6391275" y="1560513"/>
          <p14:tracePt t="19891" x="6408738" y="1560513"/>
          <p14:tracePt t="19897" x="6435725" y="1560513"/>
          <p14:tracePt t="19907" x="6446838" y="1560513"/>
          <p14:tracePt t="19913" x="6451600" y="1560513"/>
          <p14:tracePt t="20313" x="6451600" y="1566863"/>
          <p14:tracePt t="20322" x="6451600" y="1571625"/>
          <p14:tracePt t="20329" x="6451600" y="1582738"/>
          <p14:tracePt t="20339" x="6451600" y="1589088"/>
          <p14:tracePt t="20345" x="6451600" y="1600200"/>
          <p14:tracePt t="20353" x="6451600" y="1604963"/>
          <p14:tracePt t="20361" x="6451600" y="1609725"/>
          <p14:tracePt t="20369" x="6451600" y="1620838"/>
          <p14:tracePt t="20377" x="6451600" y="1627188"/>
          <p14:tracePt t="20385" x="6451600" y="1638300"/>
          <p14:tracePt t="20401" x="6451600" y="1643063"/>
          <p14:tracePt t="20513" x="6440488" y="1643063"/>
          <p14:tracePt t="20522" x="6435725" y="1654175"/>
          <p14:tracePt t="20529" x="6424613" y="1654175"/>
          <p14:tracePt t="20538" x="6419850" y="1670050"/>
          <p14:tracePt t="20545" x="6402388" y="1670050"/>
          <p14:tracePt t="20553" x="6391275" y="1676400"/>
          <p14:tracePt t="20563" x="6386513" y="1676400"/>
          <p14:tracePt t="20569" x="6370638" y="1676400"/>
          <p14:tracePt t="20577" x="6359525" y="1687513"/>
          <p14:tracePt t="20585" x="6337300" y="1687513"/>
          <p14:tracePt t="20593" x="6315075" y="1692275"/>
          <p14:tracePt t="20601" x="6288088" y="1703388"/>
          <p14:tracePt t="20612" x="6254750" y="1703388"/>
          <p14:tracePt t="20617" x="6254750" y="1709738"/>
          <p14:tracePt t="20626" x="6261100" y="1709738"/>
          <p14:tracePt t="20632" x="6265863" y="1709738"/>
          <p14:tracePt t="20640" x="6243638" y="1709738"/>
          <p14:tracePt t="20649" x="6205538" y="1719263"/>
          <p14:tracePt t="20657" x="6172200" y="1730375"/>
          <p14:tracePt t="20666" x="6156325" y="1741488"/>
          <p14:tracePt t="20674" x="6134100" y="1752600"/>
          <p14:tracePt t="20681" x="6129338" y="1752600"/>
          <p14:tracePt t="20691" x="6118225" y="1752600"/>
          <p14:tracePt t="20698" x="6111875" y="1752600"/>
          <p14:tracePt t="20707" x="6107113" y="1752600"/>
          <p14:tracePt t="20713" x="6096000" y="1752600"/>
          <p14:tracePt t="20723" x="6091238" y="1752600"/>
          <p14:tracePt t="20728" x="6062663" y="1758950"/>
          <p14:tracePt t="20737" x="6051550" y="1758950"/>
          <p14:tracePt t="20746" x="6030913" y="1758950"/>
          <p14:tracePt t="20753" x="5997575" y="1770063"/>
          <p14:tracePt t="20761" x="5981700" y="1779588"/>
          <p14:tracePt t="20772" x="5948363" y="1779588"/>
          <p14:tracePt t="20778" x="5910263" y="1790700"/>
          <p14:tracePt t="20785" x="5899150" y="1790700"/>
          <p14:tracePt t="20794" x="5876925" y="1790700"/>
          <p14:tracePt t="20801" x="5865813" y="1790700"/>
          <p14:tracePt t="20809" x="5849938" y="1790700"/>
          <p14:tracePt t="20818" x="5843588" y="1790700"/>
          <p14:tracePt t="20825" x="5832475" y="1790700"/>
          <p14:tracePt t="20841" x="5827713" y="1790700"/>
          <p14:tracePt t="20850" x="5816600" y="1790700"/>
          <p14:tracePt t="20857" x="5811838" y="1790700"/>
          <p14:tracePt t="20865" x="5794375" y="1790700"/>
          <p14:tracePt t="20877" x="5778500" y="1790700"/>
          <p14:tracePt t="20881" x="5734050" y="1790700"/>
          <p14:tracePt t="20891" x="5695950" y="1801813"/>
          <p14:tracePt t="20898" x="5619750" y="1801813"/>
          <p14:tracePt t="20907" x="5543550" y="1812925"/>
          <p14:tracePt t="20913" x="5483225" y="1824038"/>
          <p14:tracePt t="20923" x="5405438" y="1835150"/>
          <p14:tracePt t="20932" x="5351463" y="1835150"/>
          <p14:tracePt t="20938" x="5307013" y="1846263"/>
          <p14:tracePt t="20945" x="5280025" y="1846263"/>
          <p14:tracePt t="20953" x="5268913" y="1846263"/>
          <p14:tracePt t="20961" x="5246688" y="1846263"/>
          <p14:tracePt t="20970" x="5235575" y="1846263"/>
          <p14:tracePt t="20985" x="5230813" y="1846263"/>
          <p14:tracePt t="21002" x="5219700" y="1846263"/>
          <p14:tracePt t="21009" x="5214938" y="1846263"/>
          <p14:tracePt t="21017" x="5203825" y="1846263"/>
          <p14:tracePt t="21025" x="5197475" y="1846263"/>
          <p14:tracePt t="21033" x="5181600" y="1846263"/>
          <p14:tracePt t="21041" x="5143500" y="1846263"/>
          <p14:tracePt t="21050" x="5099050" y="1846263"/>
          <p14:tracePt t="21057" x="5045075" y="1846263"/>
          <p14:tracePt t="21066" x="4973638" y="1846263"/>
          <p14:tracePt t="21075" x="4895850" y="1862138"/>
          <p14:tracePt t="21081" x="4835525" y="1873250"/>
          <p14:tracePt t="21090" x="4759325" y="1873250"/>
          <p14:tracePt t="21097" x="4705350" y="1873250"/>
          <p14:tracePt t="21107" x="4660900" y="1873250"/>
          <p14:tracePt t="21113" x="4633913" y="1873250"/>
          <p14:tracePt t="21125" x="4627563" y="1873250"/>
          <p14:tracePt t="21130" x="4611688" y="1873250"/>
          <p14:tracePt t="21137" x="4600575" y="1873250"/>
          <p14:tracePt t="21145" x="4595813" y="1873250"/>
          <p14:tracePt t="21154" x="4584700" y="1873250"/>
          <p14:tracePt t="21161" x="4578350" y="1873250"/>
          <p14:tracePt t="21169" x="4562475" y="1873250"/>
          <p14:tracePt t="21178" x="4529138" y="1873250"/>
          <p14:tracePt t="21186" x="4535488" y="1873250"/>
          <p14:tracePt t="21193" x="4551363" y="1873250"/>
          <p14:tracePt t="21202" x="4513263" y="1873250"/>
          <p14:tracePt t="21210" x="4475163" y="1884363"/>
          <p14:tracePt t="21218" x="4430713" y="1884363"/>
          <p14:tracePt t="21226" x="4392613" y="1884363"/>
          <p14:tracePt t="21234" x="4359275" y="1895475"/>
          <p14:tracePt t="21242" x="4343400" y="1895475"/>
          <p14:tracePt t="21250" x="4327525" y="1895475"/>
          <p14:tracePt t="21259" x="4321175" y="1895475"/>
          <p14:tracePt t="21297" x="4310063" y="1895475"/>
          <p14:tracePt t="21313" x="4305300" y="1895475"/>
          <p14:tracePt t="21323" x="4294188" y="1895475"/>
          <p14:tracePt t="21330" x="4287838" y="1895475"/>
          <p14:tracePt t="21337" x="4260850" y="1895475"/>
          <p14:tracePt t="21346" x="4244975" y="1895475"/>
          <p14:tracePt t="21353" x="4211638" y="1895475"/>
          <p14:tracePt t="21361" x="4195763" y="1895475"/>
          <p14:tracePt t="21371" x="4178300" y="1895475"/>
          <p14:tracePt t="21377" x="4173538" y="1895475"/>
          <p14:tracePt t="21385" x="4146550" y="1895475"/>
          <p14:tracePt t="21394" x="4146550" y="1889125"/>
          <p14:tracePt t="21401" x="4135438" y="1889125"/>
          <p14:tracePt t="21433" x="4129088" y="1889125"/>
          <p14:tracePt t="21441" x="4129088" y="1884363"/>
          <p14:tracePt t="21450" x="4124325" y="1884363"/>
          <p14:tracePt t="21569" x="4113213" y="1884363"/>
          <p14:tracePt t="21577" x="4113213" y="1873250"/>
          <p14:tracePt t="21585" x="4079875" y="1873250"/>
          <p14:tracePt t="21594" x="4037013" y="1873250"/>
          <p14:tracePt t="21601" x="3981450" y="1873250"/>
          <p14:tracePt t="21609" x="3927475" y="1873250"/>
          <p14:tracePt t="21617" x="3871913" y="1873250"/>
          <p14:tracePt t="21625" x="3849688" y="1873250"/>
          <p14:tracePt t="21633" x="3822700" y="1873250"/>
          <p14:tracePt t="21697" x="3822700" y="1868488"/>
          <p14:tracePt t="21713" x="3817938" y="1868488"/>
          <p14:tracePt t="21722" x="3806825" y="1868488"/>
          <p14:tracePt t="21730" x="3789363" y="1868488"/>
          <p14:tracePt t="21737" x="3773488" y="1857375"/>
          <p14:tracePt t="21746" x="3740150" y="1846263"/>
          <p14:tracePt t="21753" x="3686175" y="1835150"/>
          <p14:tracePt t="21761" x="3609975" y="1824038"/>
          <p14:tracePt t="21771" x="3554413" y="1824038"/>
          <p14:tracePt t="21778" x="3478213" y="1824038"/>
          <p14:tracePt t="21785" x="3440113" y="1824038"/>
          <p14:tracePt t="21794" x="3429000" y="1824038"/>
          <p14:tracePt t="21801" x="3422650" y="1819275"/>
          <p14:tracePt t="21825" x="3422650" y="1808163"/>
          <p14:tracePt t="21833" x="3422650" y="1801813"/>
          <p14:tracePt t="21865" x="3411538" y="1801813"/>
          <p14:tracePt t="21873" x="3406775" y="1801813"/>
          <p14:tracePt t="21881" x="3395663" y="1801813"/>
          <p14:tracePt t="21892" x="3379788" y="1790700"/>
          <p14:tracePt t="21896" x="3341688" y="1790700"/>
          <p14:tracePt t="21907" x="3270250" y="1790700"/>
          <p14:tracePt t="21914" x="3160713" y="1790700"/>
          <p14:tracePt t="21922" x="3033713" y="1790700"/>
          <p14:tracePt t="21929" x="2903538" y="1790700"/>
          <p14:tracePt t="21939" x="2776538" y="1801813"/>
          <p14:tracePt t="21946" x="2722563" y="1801813"/>
          <p14:tracePt t="21953" x="2689225" y="1801813"/>
          <p14:tracePt t="21993" x="2684463" y="1801813"/>
          <p14:tracePt t="22001" x="2673350" y="1797050"/>
          <p14:tracePt t="22009" x="2693988" y="1790700"/>
          <p14:tracePt t="22018" x="2716213" y="1770063"/>
          <p14:tracePt t="22024" x="2744788" y="1758950"/>
          <p14:tracePt t="22033" x="2776538" y="1741488"/>
          <p14:tracePt t="22042" x="2782888" y="1730375"/>
          <p14:tracePt t="22049" x="2782888" y="1725613"/>
          <p14:tracePt t="22065" x="2794000" y="1725613"/>
          <p14:tracePt t="22097" x="2798763" y="1725613"/>
          <p14:tracePt t="22106" x="2809875" y="1725613"/>
          <p14:tracePt t="22112" x="2814638" y="1725613"/>
          <p14:tracePt t="22122" x="2820988" y="1725613"/>
          <p14:tracePt t="22129" x="2870200" y="1736725"/>
          <p14:tracePt t="22137" x="2946400" y="1747838"/>
          <p14:tracePt t="22146" x="3040063" y="1747838"/>
          <p14:tracePt t="22153" x="3149600" y="1747838"/>
          <p14:tracePt t="22161" x="3281363" y="1747838"/>
          <p14:tracePt t="22170" x="3390900" y="1747838"/>
          <p14:tracePt t="22177" x="3478213" y="1747838"/>
          <p14:tracePt t="22185" x="3560763" y="1730375"/>
          <p14:tracePt t="22194" x="3652838" y="1730375"/>
          <p14:tracePt t="22201" x="3708400" y="1730375"/>
          <p14:tracePt t="22210" x="3751263" y="1730375"/>
          <p14:tracePt t="22218" x="3779838" y="1730375"/>
          <p14:tracePt t="22224" x="3806825" y="1730375"/>
          <p14:tracePt t="22233" x="3817938" y="1730375"/>
          <p14:tracePt t="22274" x="3822700" y="1730375"/>
          <p14:tracePt t="22281" x="3822700" y="1736725"/>
          <p14:tracePt t="22290" x="3849688" y="1736725"/>
          <p14:tracePt t="22298" x="3889375" y="1747838"/>
          <p14:tracePt t="22305" x="3938588" y="1770063"/>
          <p14:tracePt t="22313" x="3998913" y="1785938"/>
          <p14:tracePt t="22322" x="4052888" y="1785938"/>
          <p14:tracePt t="22329" x="4124325" y="1785938"/>
          <p14:tracePt t="22337" x="4217988" y="1785938"/>
          <p14:tracePt t="22345" x="4294188" y="1785938"/>
          <p14:tracePt t="22353" x="4403725" y="1785938"/>
          <p14:tracePt t="22361" x="4497388" y="1785938"/>
          <p14:tracePt t="22370" x="4589463" y="1785938"/>
          <p14:tracePt t="22377" x="4645025" y="1785938"/>
          <p14:tracePt t="22385" x="4672013" y="1785938"/>
          <p14:tracePt t="22393" x="4687888" y="1785938"/>
          <p14:tracePt t="22402" x="4710113" y="1785938"/>
          <p14:tracePt t="22506" x="4710113" y="1779588"/>
          <p14:tracePt t="22530" x="4710113" y="1774825"/>
          <p14:tracePt t="24145" x="4705350" y="1774825"/>
          <p14:tracePt t="24153" x="4699000" y="1774825"/>
          <p14:tracePt t="24161" x="4687888" y="1774825"/>
          <p14:tracePt t="24170" x="4721225" y="1774825"/>
          <p14:tracePt t="24177" x="4776788" y="1774825"/>
          <p14:tracePt t="24185" x="4846638" y="1774825"/>
          <p14:tracePt t="24194" x="4924425" y="1758950"/>
          <p14:tracePt t="24201" x="5016500" y="1758950"/>
          <p14:tracePt t="24208" x="5126038" y="1758950"/>
          <p14:tracePt t="24218" x="5235575" y="1758950"/>
          <p14:tracePt t="24226" x="5367338" y="1758950"/>
          <p14:tracePt t="24232" x="5476875" y="1758950"/>
          <p14:tracePt t="24242" x="5586413" y="1770063"/>
          <p14:tracePt t="24249" x="5680075" y="1779588"/>
          <p14:tracePt t="24259" x="5778500" y="1797050"/>
          <p14:tracePt t="24266" x="5832475" y="1797050"/>
          <p14:tracePt t="24277" x="5872163" y="1797050"/>
          <p14:tracePt t="24281" x="5915025" y="1797050"/>
          <p14:tracePt t="24293" x="5953125" y="1797050"/>
          <p14:tracePt t="24298" x="5964238" y="1797050"/>
          <p14:tracePt t="24306" x="5970588" y="1797050"/>
          <p14:tracePt t="24313" x="5981700" y="1797050"/>
          <p14:tracePt t="24410" x="5986463" y="1797050"/>
          <p14:tracePt t="24425" x="5991225" y="1797050"/>
          <p14:tracePt t="24433" x="6008688" y="1797050"/>
          <p14:tracePt t="24440" x="6030913" y="1797050"/>
          <p14:tracePt t="24449" x="6057900" y="1797050"/>
          <p14:tracePt t="24460" x="6096000" y="1797050"/>
          <p14:tracePt t="24465" x="6151563" y="1797050"/>
          <p14:tracePt t="24474" x="6227763" y="1797050"/>
          <p14:tracePt t="24481" x="6281738" y="1797050"/>
          <p14:tracePt t="24489" x="6326188" y="1797050"/>
          <p14:tracePt t="24496" x="6364288" y="1797050"/>
          <p14:tracePt t="24506" x="6408738" y="1797050"/>
          <p14:tracePt t="24513" x="6435725" y="1797050"/>
          <p14:tracePt t="24521" x="6446838" y="1797050"/>
          <p14:tracePt t="24529" x="6451600" y="1797050"/>
          <p14:tracePt t="24537" x="6457950" y="1797050"/>
          <p14:tracePt t="24585" x="6451600" y="1797050"/>
          <p14:tracePt t="24593" x="6440488" y="1797050"/>
          <p14:tracePt t="24601" x="6435725" y="1797050"/>
          <p14:tracePt t="24633" x="6424613" y="1797050"/>
          <p14:tracePt t="24641" x="6419850" y="1797050"/>
          <p14:tracePt t="24659" x="6429375" y="1797050"/>
          <p14:tracePt t="24665" x="6451600" y="1797050"/>
          <p14:tracePt t="24675" x="6496050" y="1797050"/>
          <p14:tracePt t="24681" x="6567488" y="1797050"/>
          <p14:tracePt t="24690" x="6621463" y="1797050"/>
          <p14:tracePt t="24697" x="6648450" y="1797050"/>
          <p14:tracePt t="24713" x="6632575" y="1797050"/>
          <p14:tracePt t="24721" x="6665913" y="1797050"/>
          <p14:tracePt t="24729" x="6677025" y="1797050"/>
          <p14:tracePt t="24737" x="6692900" y="1797050"/>
          <p14:tracePt t="24745" x="6699250" y="1797050"/>
          <p14:tracePt t="24762" x="6708775" y="1797050"/>
          <p14:tracePt t="24786" x="6708775" y="1790700"/>
          <p14:tracePt t="24793" x="6715125" y="1790700"/>
          <p14:tracePt t="24825" x="6719888" y="1790700"/>
          <p14:tracePt t="24841" x="6731000" y="1790700"/>
          <p14:tracePt t="24849" x="6737350" y="1790700"/>
          <p14:tracePt t="24859" x="6753225" y="1790700"/>
          <p14:tracePt t="24865" x="6797675" y="1785938"/>
          <p14:tracePt t="24880" x="6824663" y="1774825"/>
          <p14:tracePt t="24882" x="6858000" y="1774825"/>
          <p14:tracePt t="24890" x="6884988" y="1763713"/>
          <p14:tracePt t="24897" x="6918325" y="1752600"/>
          <p14:tracePt t="24905" x="6923088" y="1747838"/>
          <p14:tracePt t="24913" x="6961188" y="1747838"/>
          <p14:tracePt t="24923" x="6999288" y="1736725"/>
          <p14:tracePt t="24929" x="7059613" y="1736725"/>
          <p14:tracePt t="24937" x="7169150" y="1736725"/>
          <p14:tracePt t="24945" x="7278688" y="1736725"/>
          <p14:tracePt t="24953" x="7405688" y="1736725"/>
          <p14:tracePt t="24961" x="7535863" y="1736725"/>
          <p14:tracePt t="24969" x="7607300" y="1736725"/>
          <p14:tracePt t="24977" x="7700963" y="1719263"/>
          <p14:tracePt t="24985" x="7761288" y="1719263"/>
          <p14:tracePt t="24993" x="7815263" y="1719263"/>
          <p14:tracePt t="25002" x="7843838" y="1709738"/>
          <p14:tracePt t="25008" x="7875588" y="1703388"/>
          <p14:tracePt t="25017" x="7881938" y="1703388"/>
          <p14:tracePt t="25081" x="7893050" y="1703388"/>
          <p14:tracePt t="25090" x="7897813" y="1703388"/>
          <p14:tracePt t="25097" x="7908925" y="1703388"/>
          <p14:tracePt t="25121" x="7913688" y="1703388"/>
          <p14:tracePt t="25289" x="7920038" y="1703388"/>
          <p14:tracePt t="25297" x="7931150" y="1703388"/>
          <p14:tracePt t="25369" x="7924800" y="1703388"/>
          <p14:tracePt t="25377" x="7920038" y="1703388"/>
          <p14:tracePt t="25385" x="7913688" y="1703388"/>
          <p14:tracePt t="25394" x="7904163" y="1703388"/>
          <p14:tracePt t="25402" x="7897813" y="1703388"/>
          <p14:tracePt t="25408" x="7886700" y="1709738"/>
          <p14:tracePt t="25465" x="7881938" y="1709738"/>
          <p14:tracePt t="25497" x="7870825" y="1709738"/>
          <p14:tracePt t="25513" x="7864475" y="1709738"/>
          <p14:tracePt t="25545" x="7859713" y="1709738"/>
          <p14:tracePt t="25745" x="7848600" y="1709738"/>
          <p14:tracePt t="25753" x="7843838" y="1709738"/>
          <p14:tracePt t="25761" x="7832725" y="1709738"/>
          <p14:tracePt t="25769" x="7826375" y="1709738"/>
          <p14:tracePt t="25777" x="7799388" y="1709738"/>
          <p14:tracePt t="25786" x="7794625" y="1719263"/>
          <p14:tracePt t="25793" x="7754938" y="1719263"/>
          <p14:tracePt t="25801" x="7712075" y="1730375"/>
          <p14:tracePt t="25810" x="7673975" y="1741488"/>
          <p14:tracePt t="25818" x="7629525" y="1741488"/>
          <p14:tracePt t="25825" x="7564438" y="1741488"/>
          <p14:tracePt t="25833" x="7486650" y="1752600"/>
          <p14:tracePt t="25843" x="7394575" y="1752600"/>
          <p14:tracePt t="25849" x="7316788" y="1752600"/>
          <p14:tracePt t="25858" x="7207250" y="1752600"/>
          <p14:tracePt t="25866" x="7097713" y="1770063"/>
          <p14:tracePt t="25875" x="6988175" y="1770063"/>
          <p14:tracePt t="25881" x="6889750" y="1779588"/>
          <p14:tracePt t="25891" x="6797675" y="1797050"/>
          <p14:tracePt t="25898" x="6742113" y="1797050"/>
          <p14:tracePt t="25906" x="6699250" y="1801813"/>
          <p14:tracePt t="25913" x="6670675" y="1801813"/>
          <p14:tracePt t="25921" x="6659563" y="1801813"/>
          <p14:tracePt t="25930" x="6654800" y="1801813"/>
          <p14:tracePt t="25937" x="6648450" y="1801813"/>
          <p14:tracePt t="25945" x="6638925" y="1801813"/>
          <p14:tracePt t="25953" x="6632575" y="1801813"/>
          <p14:tracePt t="25961" x="6621463" y="1801813"/>
          <p14:tracePt t="25969" x="6616700" y="1801813"/>
          <p14:tracePt t="25977" x="6610350" y="1801813"/>
          <p14:tracePt t="25993" x="6627813" y="1801813"/>
          <p14:tracePt t="26001" x="6561138" y="1801813"/>
          <p14:tracePt t="26008" x="6489700" y="1801813"/>
          <p14:tracePt t="26018" x="6380163" y="1801813"/>
          <p14:tracePt t="26025" x="6270625" y="1801813"/>
          <p14:tracePt t="26033" x="6161088" y="1801813"/>
          <p14:tracePt t="26043" x="6046788" y="1801813"/>
          <p14:tracePt t="26049" x="5959475" y="1801813"/>
          <p14:tracePt t="26059" x="5899150" y="1801813"/>
          <p14:tracePt t="26066" x="5861050" y="1801813"/>
          <p14:tracePt t="26075" x="5816600" y="1801813"/>
          <p14:tracePt t="26081" x="5811838" y="1801813"/>
          <p14:tracePt t="26090" x="5805488" y="1801813"/>
          <p14:tracePt t="26097" x="5794375" y="1801813"/>
          <p14:tracePt t="26121" x="5789613" y="1801813"/>
          <p14:tracePt t="26137" x="5778500" y="1801813"/>
          <p14:tracePt t="26146" x="5772150" y="1801813"/>
          <p14:tracePt t="26153" x="5756275" y="1801813"/>
          <p14:tracePt t="26161" x="5729288" y="1801813"/>
          <p14:tracePt t="26170" x="5684838" y="1801813"/>
          <p14:tracePt t="26177" x="5630863" y="1801813"/>
          <p14:tracePt t="26185" x="5592763" y="1801813"/>
          <p14:tracePt t="26193" x="5548313" y="1801813"/>
          <p14:tracePt t="26201" x="5510213" y="1801813"/>
          <p14:tracePt t="26209" x="5476875" y="1801813"/>
          <p14:tracePt t="26218" x="5472113" y="1801813"/>
          <p14:tracePt t="26249" x="5461000" y="1801813"/>
          <p14:tracePt t="26281" x="5461000" y="1797050"/>
          <p14:tracePt t="26289" x="5454650" y="1797050"/>
          <p14:tracePt t="26297" x="5454650" y="1785938"/>
          <p14:tracePt t="26306" x="5438775" y="1785938"/>
          <p14:tracePt t="26312" x="5434013" y="1785938"/>
          <p14:tracePt t="26322" x="5405438" y="1779588"/>
          <p14:tracePt t="26329" x="5373688" y="1779588"/>
          <p14:tracePt t="26337" x="5318125" y="1770063"/>
          <p14:tracePt t="26346" x="5264150" y="1770063"/>
          <p14:tracePt t="26354" x="5203825" y="1770063"/>
          <p14:tracePt t="26361" x="5148263" y="1770063"/>
          <p14:tracePt t="26369" x="5110163" y="1770063"/>
          <p14:tracePt t="26377" x="5087938" y="1758950"/>
          <p14:tracePt t="26385" x="5072063" y="1758950"/>
          <p14:tracePt t="26609" x="5083175" y="1758950"/>
          <p14:tracePt t="26721" x="5076825" y="1758950"/>
          <p14:tracePt t="26729" x="5060950" y="1758950"/>
          <p14:tracePt t="26737" x="5054600" y="1758950"/>
          <p14:tracePt t="26746" x="5038725" y="1758950"/>
          <p14:tracePt t="26753" x="5022850" y="1758950"/>
          <p14:tracePt t="26761" x="4989513" y="1758950"/>
          <p14:tracePt t="26770" x="4951413" y="1758950"/>
          <p14:tracePt t="26777" x="4906963" y="1758950"/>
          <p14:tracePt t="26785" x="4841875" y="1758950"/>
          <p14:tracePt t="26793" x="4748213" y="1763713"/>
          <p14:tracePt t="26801" x="4737100" y="1774825"/>
          <p14:tracePt t="26809" x="4705350" y="1779588"/>
          <p14:tracePt t="26817" x="4573588" y="1812925"/>
          <p14:tracePt t="26825" x="4457700" y="1824038"/>
          <p14:tracePt t="26833" x="4343400" y="1851025"/>
          <p14:tracePt t="26844" x="4267200" y="1879600"/>
          <p14:tracePt t="26851" x="4173538" y="1895475"/>
          <p14:tracePt t="26858" x="4113213" y="1917700"/>
          <p14:tracePt t="26865" x="4052888" y="1928813"/>
          <p14:tracePt t="26875" x="4008438" y="1928813"/>
          <p14:tracePt t="26882" x="3992563" y="1928813"/>
          <p14:tracePt t="26890" x="3965575" y="1928813"/>
          <p14:tracePt t="26899" x="3954463" y="1928813"/>
          <p14:tracePt t="26905" x="3949700" y="1928813"/>
          <p14:tracePt t="26913" x="3938588" y="1928813"/>
          <p14:tracePt t="26922" x="3921125" y="1928813"/>
          <p14:tracePt t="26929" x="3894138" y="1928813"/>
          <p14:tracePt t="26937" x="3867150" y="1928813"/>
          <p14:tracePt t="26945" x="3811588" y="1928813"/>
          <p14:tracePt t="26954" x="3768725" y="1928813"/>
          <p14:tracePt t="26961" x="3713163" y="1922463"/>
          <p14:tracePt t="26969" x="3670300" y="1922463"/>
          <p14:tracePt t="26979" x="3630613" y="1922463"/>
          <p14:tracePt t="26985" x="3603625" y="1922463"/>
          <p14:tracePt t="26994" x="3581400" y="1922463"/>
          <p14:tracePt t="27002" x="3565525" y="1922463"/>
          <p14:tracePt t="27017" x="3560763" y="1922463"/>
          <p14:tracePt t="27057" x="3549650" y="1922463"/>
          <p14:tracePt t="27074" x="3543300" y="1922463"/>
          <p14:tracePt t="27082" x="3538538" y="1922463"/>
          <p14:tracePt t="27089" x="3521075" y="1922463"/>
          <p14:tracePt t="27097" x="3489325" y="1922463"/>
          <p14:tracePt t="27113" x="3451225" y="1922463"/>
          <p14:tracePt t="27122" x="3362325" y="1900238"/>
          <p14:tracePt t="27128" x="3346450" y="1900238"/>
          <p14:tracePt t="27139" x="3330575" y="1900238"/>
          <p14:tracePt t="27201" x="3324225" y="1900238"/>
          <p14:tracePt t="27208" x="3313113" y="1900238"/>
          <p14:tracePt t="27217" x="3297238" y="1900238"/>
          <p14:tracePt t="27230" x="3270250" y="1900238"/>
          <p14:tracePt t="27233" x="3225800" y="1900238"/>
          <p14:tracePt t="27242" x="3160713" y="1900238"/>
          <p14:tracePt t="27252" x="3051175" y="1900238"/>
          <p14:tracePt t="27261" x="2903538" y="1900238"/>
          <p14:tracePt t="27281" x="2782888" y="1900238"/>
          <p14:tracePt t="27289" x="2765425" y="1900238"/>
          <p14:tracePt t="27300" x="2754313" y="1900238"/>
          <p14:tracePt t="27307" x="2754313" y="1906588"/>
          <p14:tracePt t="27329" x="2754313" y="1900238"/>
          <p14:tracePt t="27339" x="2760663" y="1900238"/>
          <p14:tracePt t="27385" x="2754313" y="1900238"/>
          <p14:tracePt t="27393" x="2749550" y="1900238"/>
          <p14:tracePt t="27412" x="2738438" y="1900238"/>
          <p14:tracePt t="27418" x="2733675" y="1900238"/>
          <p14:tracePt t="27426" x="2716213" y="1900238"/>
          <p14:tracePt t="27434" x="2705100" y="1900238"/>
          <p14:tracePt t="27444" x="2684463" y="1900238"/>
          <p14:tracePt t="27450" x="2651125" y="1900238"/>
          <p14:tracePt t="27461" x="2635250" y="1917700"/>
          <p14:tracePt t="27466" x="2617788" y="1917700"/>
          <p14:tracePt t="27492" x="2606675" y="1917700"/>
          <p14:tracePt t="27498" x="2601913" y="1917700"/>
          <p14:tracePt t="27578" x="2613025" y="1917700"/>
          <p14:tracePt t="27585" x="2617788" y="1917700"/>
          <p14:tracePt t="27625" x="2624138" y="1917700"/>
          <p14:tracePt t="27642" x="2624138" y="1906588"/>
          <p14:tracePt t="27665" x="2624138" y="1900238"/>
          <p14:tracePt t="27881" x="2635250" y="1900238"/>
          <p14:tracePt t="27889" x="2640013" y="1900238"/>
          <p14:tracePt t="27897" x="2651125" y="1900238"/>
          <p14:tracePt t="27907" x="2655888" y="1900238"/>
          <p14:tracePt t="27913" x="2684463" y="1900238"/>
          <p14:tracePt t="27921" x="2700338" y="1900238"/>
          <p14:tracePt t="27929" x="2744788" y="1900238"/>
          <p14:tracePt t="27937" x="2771775" y="1900238"/>
          <p14:tracePt t="27945" x="2798763" y="1900238"/>
          <p14:tracePt t="27954" x="2798763" y="1889125"/>
          <p14:tracePt t="27961" x="2798763" y="1884363"/>
          <p14:tracePt t="27969" x="2782888" y="1884363"/>
          <p14:tracePt t="27993" x="2794000" y="1884363"/>
          <p14:tracePt t="28001" x="2798763" y="1884363"/>
          <p14:tracePt t="28010" x="2809875" y="1884363"/>
          <p14:tracePt t="28026" x="2814638" y="1884363"/>
          <p14:tracePt t="28033" x="2820988" y="1884363"/>
          <p14:tracePt t="28043" x="2832100" y="1884363"/>
          <p14:tracePt t="28049" x="2836863" y="1884363"/>
          <p14:tracePt t="28060" x="2847975" y="1884363"/>
          <p14:tracePt t="28066" x="2863850" y="1873250"/>
          <p14:tracePt t="28073" x="2870200" y="1873250"/>
          <p14:tracePt t="28081" x="2881313" y="1868488"/>
          <p14:tracePt t="28090" x="2897188" y="1851025"/>
          <p14:tracePt t="28097" x="2903538" y="1839913"/>
          <p14:tracePt t="28105" x="2913063" y="1835150"/>
          <p14:tracePt t="28114" x="2919413" y="1824038"/>
          <p14:tracePt t="28121" x="2930525" y="1808163"/>
          <p14:tracePt t="28129" x="2935288" y="1808163"/>
          <p14:tracePt t="28137" x="2935288" y="1801813"/>
          <p14:tracePt t="28177" x="2935288" y="1812925"/>
          <p14:tracePt t="28185" x="2946400" y="1828800"/>
          <p14:tracePt t="28193" x="2963863" y="1846263"/>
          <p14:tracePt t="28201" x="2973388" y="1879600"/>
          <p14:tracePt t="28210" x="2973388" y="1906588"/>
          <p14:tracePt t="28217" x="2984500" y="1949450"/>
          <p14:tracePt t="28227" x="2995613" y="1978025"/>
          <p14:tracePt t="28233" x="3001963" y="1998663"/>
          <p14:tracePt t="28242" x="3013075" y="2027238"/>
          <p14:tracePt t="28250" x="3013075" y="2058988"/>
          <p14:tracePt t="28262" x="3013075" y="2065338"/>
          <p14:tracePt t="28266" x="3013075" y="2081213"/>
          <p14:tracePt t="28275" x="3013075" y="2092325"/>
          <p14:tracePt t="28281" x="3013075" y="2098675"/>
          <p14:tracePt t="28313" x="3022600" y="2098675"/>
          <p14:tracePt t="28328" x="3022600" y="2087563"/>
          <p14:tracePt t="28338" x="3028950" y="2081213"/>
          <p14:tracePt t="28345" x="3040063" y="2070100"/>
          <p14:tracePt t="28353" x="3040063" y="2065338"/>
          <p14:tracePt t="28363" x="3040063" y="2054225"/>
          <p14:tracePt t="28369" x="3044825" y="2047875"/>
          <p14:tracePt t="28386" x="3051175" y="2047875"/>
          <p14:tracePt t="28393" x="3062288" y="2047875"/>
          <p14:tracePt t="28401" x="3078163" y="2047875"/>
          <p14:tracePt t="28411" x="3082925" y="2047875"/>
          <p14:tracePt t="28418" x="3100388" y="2047875"/>
          <p14:tracePt t="28425" x="3111500" y="2047875"/>
          <p14:tracePt t="28432" x="3143250" y="2047875"/>
          <p14:tracePt t="28443" x="3165475" y="2076450"/>
          <p14:tracePt t="28449" x="3187700" y="2092325"/>
          <p14:tracePt t="28459" x="3214688" y="2125663"/>
          <p14:tracePt t="28466" x="3225800" y="2152650"/>
          <p14:tracePt t="28474" x="3236913" y="2197100"/>
          <p14:tracePt t="28481" x="3236913" y="2224088"/>
          <p14:tracePt t="28489" x="3236913" y="2257425"/>
          <p14:tracePt t="28497" x="3236913" y="2284413"/>
          <p14:tracePt t="28505" x="3236913" y="2311400"/>
          <p14:tracePt t="28515" x="3236913" y="2322513"/>
          <p14:tracePt t="28521" x="3236913" y="2349500"/>
          <p14:tracePt t="28529" x="3236913" y="2355850"/>
          <p14:tracePt t="28538" x="3236913" y="2371725"/>
          <p14:tracePt t="28545" x="3236913" y="2382838"/>
          <p14:tracePt t="28553" x="3236913" y="2387600"/>
          <p14:tracePt t="28569" x="3236913" y="2393950"/>
          <p14:tracePt t="28577" x="3236913" y="2405063"/>
          <p14:tracePt t="28585" x="3252788" y="2409825"/>
          <p14:tracePt t="28593" x="3270250" y="2409825"/>
          <p14:tracePt t="28601" x="3302000" y="2443163"/>
          <p14:tracePt t="28609" x="3335338" y="2465388"/>
          <p14:tracePt t="28618" x="3368675" y="2508250"/>
          <p14:tracePt t="28626" x="3390900" y="2552700"/>
          <p14:tracePt t="28633" x="3417888" y="2617788"/>
          <p14:tracePt t="28644" x="3429000" y="2673350"/>
          <p14:tracePt t="28648" x="3440113" y="2733675"/>
          <p14:tracePt t="28659" x="3440113" y="2776538"/>
          <p14:tracePt t="28666" x="3451225" y="2805113"/>
          <p14:tracePt t="28674" x="3451225" y="2820988"/>
          <p14:tracePt t="28681" x="3455988" y="2843213"/>
          <p14:tracePt t="28690" x="3455988" y="2847975"/>
          <p14:tracePt t="28697" x="3467100" y="2859088"/>
          <p14:tracePt t="28705" x="3467100" y="2865438"/>
          <p14:tracePt t="28713" x="3467100" y="2876550"/>
          <p14:tracePt t="28738" x="3467100" y="2881313"/>
          <p14:tracePt t="28753" x="3460750" y="2881313"/>
          <p14:tracePt t="28769" x="3455988" y="2881313"/>
          <p14:tracePt t="28841" x="3451225" y="2881313"/>
          <p14:tracePt t="28866" x="3440113" y="2881313"/>
          <p14:tracePt t="28874" x="3433763" y="2870200"/>
          <p14:tracePt t="28882" x="3422650" y="2865438"/>
          <p14:tracePt t="28889" x="3422650" y="2854325"/>
          <p14:tracePt t="28897" x="3406775" y="2847975"/>
          <p14:tracePt t="28906" x="3390900" y="2836863"/>
          <p14:tracePt t="28914" x="3379788" y="2832100"/>
          <p14:tracePt t="28921" x="3362325" y="2820988"/>
          <p14:tracePt t="28929" x="3357563" y="2805113"/>
          <p14:tracePt t="28938" x="3346450" y="2794000"/>
          <p14:tracePt t="28947" x="3341688" y="2794000"/>
          <p14:tracePt t="28953" x="3330575" y="2787650"/>
          <p14:tracePt t="28963" x="3330575" y="2771775"/>
          <p14:tracePt t="28969" x="3324225" y="2760663"/>
          <p14:tracePt t="28978" x="3313113" y="2760663"/>
          <p14:tracePt t="28985" x="3313113" y="2744788"/>
          <p14:tracePt t="28993" x="3297238" y="2738438"/>
          <p14:tracePt t="29001" x="3292475" y="2727325"/>
          <p14:tracePt t="29010" x="3281363" y="2711450"/>
          <p14:tracePt t="29017" x="3275013" y="2706688"/>
          <p14:tracePt t="29026" x="3263900" y="2695575"/>
          <p14:tracePt t="29033" x="3259138" y="2695575"/>
          <p14:tracePt t="29043" x="3259138" y="2689225"/>
          <p14:tracePt t="29048" x="3248025" y="2673350"/>
          <p14:tracePt t="29059" x="3248025" y="2662238"/>
          <p14:tracePt t="29066" x="3232150" y="2662238"/>
          <p14:tracePt t="29074" x="3232150" y="2655888"/>
          <p14:tracePt t="29082" x="3225800" y="2655888"/>
          <p14:tracePt t="29091" x="3225800" y="2640013"/>
          <p14:tracePt t="29097" x="3225800" y="2628900"/>
          <p14:tracePt t="29122" x="3214688" y="2628900"/>
          <p14:tracePt t="29129" x="3214688" y="2624138"/>
          <p14:tracePt t="29217" x="3214688" y="2617788"/>
          <p14:tracePt t="29521" x="3209925" y="2617788"/>
          <p14:tracePt t="29529" x="3198813" y="2617788"/>
          <p14:tracePt t="29536" x="3192463" y="2617788"/>
          <p14:tracePt t="29546" x="3187700" y="2617788"/>
          <p14:tracePt t="29553" x="3171825" y="2617788"/>
          <p14:tracePt t="29561" x="3160713" y="2606675"/>
          <p14:tracePt t="29570" x="3154363" y="2606675"/>
          <p14:tracePt t="29578" x="3143250" y="2606675"/>
          <p14:tracePt t="29585" x="3138488" y="2606675"/>
          <p14:tracePt t="29665" x="3132138" y="2606675"/>
          <p14:tracePt t="29681" x="3122613" y="2606675"/>
          <p14:tracePt t="29691" x="3116263" y="2606675"/>
          <p14:tracePt t="29697" x="3100388" y="2606675"/>
          <p14:tracePt t="29705" x="3078163" y="2606675"/>
          <p14:tracePt t="29713" x="3062288" y="2606675"/>
          <p14:tracePt t="29721" x="3055938" y="2606675"/>
          <p14:tracePt t="30393" x="3067050" y="2606675"/>
          <p14:tracePt t="30401" x="3073400" y="2606675"/>
          <p14:tracePt t="30409" x="3082925" y="2606675"/>
          <p14:tracePt t="30418" x="3089275" y="2606675"/>
          <p14:tracePt t="30426" x="3094038" y="2606675"/>
          <p14:tracePt t="30434" x="3105150" y="2606675"/>
          <p14:tracePt t="30445" x="3111500" y="2606675"/>
          <p14:tracePt t="30448" x="3138488" y="2606675"/>
          <p14:tracePt t="30459" x="3165475" y="2606675"/>
          <p14:tracePt t="30466" x="3221038" y="2606675"/>
          <p14:tracePt t="30473" x="3281363" y="2606675"/>
          <p14:tracePt t="30481" x="3368675" y="2606675"/>
          <p14:tracePt t="30491" x="3478213" y="2606675"/>
          <p14:tracePt t="30498" x="3570288" y="2606675"/>
          <p14:tracePt t="30505" x="3663950" y="2606675"/>
          <p14:tracePt t="30513" x="3773488" y="2606675"/>
          <p14:tracePt t="30521" x="3867150" y="2606675"/>
          <p14:tracePt t="30529" x="3976688" y="2606675"/>
          <p14:tracePt t="30537" x="4068763" y="2606675"/>
          <p14:tracePt t="30547" x="4140200" y="2606675"/>
          <p14:tracePt t="30553" x="4217988" y="2606675"/>
          <p14:tracePt t="30561" x="4271963" y="2606675"/>
          <p14:tracePt t="30570" x="4316413" y="2606675"/>
          <p14:tracePt t="30577" x="4354513" y="2606675"/>
          <p14:tracePt t="30585" x="4397375" y="2606675"/>
          <p14:tracePt t="30594" x="4414838" y="2606675"/>
          <p14:tracePt t="30602" x="4430713" y="2606675"/>
          <p14:tracePt t="30610" x="4475163" y="2606675"/>
          <p14:tracePt t="30617" x="4513263" y="2606675"/>
          <p14:tracePt t="30628" x="4557713" y="2606675"/>
          <p14:tracePt t="30633" x="4611688" y="2613025"/>
          <p14:tracePt t="30645" x="4683125" y="2613025"/>
          <p14:tracePt t="30649" x="4743450" y="2613025"/>
          <p14:tracePt t="30658" x="4759325" y="2624138"/>
          <p14:tracePt t="30674" x="4826000" y="2624138"/>
          <p14:tracePt t="30682" x="4868863" y="2624138"/>
          <p14:tracePt t="30690" x="4906963" y="2624138"/>
          <p14:tracePt t="30698" x="4935538" y="2624138"/>
          <p14:tracePt t="30705" x="4945063" y="2624138"/>
          <p14:tracePt t="30713" x="4951413" y="2624138"/>
          <p14:tracePt t="30723" x="4967288" y="2624138"/>
          <p14:tracePt t="30729" x="4978400" y="2624138"/>
          <p14:tracePt t="30737" x="4984750" y="2624138"/>
          <p14:tracePt t="30745" x="4995863" y="2624138"/>
          <p14:tracePt t="30754" x="5000625" y="2624138"/>
          <p14:tracePt t="30761" x="5005388" y="2624138"/>
          <p14:tracePt t="30769" x="5033963" y="2624138"/>
          <p14:tracePt t="30778" x="5045075" y="2628900"/>
          <p14:tracePt t="30785" x="5065713" y="2628900"/>
          <p14:tracePt t="30793" x="5076825" y="2628900"/>
          <p14:tracePt t="30801" x="5083175" y="2628900"/>
          <p14:tracePt t="30810" x="5110163" y="2628900"/>
          <p14:tracePt t="30817" x="5114925" y="2628900"/>
          <p14:tracePt t="30828" x="5137150" y="2628900"/>
          <p14:tracePt t="30833" x="5143500" y="2628900"/>
          <p14:tracePt t="30843" x="5170488" y="2628900"/>
          <p14:tracePt t="30850" x="5186363" y="2628900"/>
          <p14:tracePt t="30857" x="5230813" y="2640013"/>
          <p14:tracePt t="30865" x="5257800" y="2651125"/>
          <p14:tracePt t="30875" x="5302250" y="2651125"/>
          <p14:tracePt t="30882" x="5340350" y="2651125"/>
          <p14:tracePt t="30889" x="5356225" y="2651125"/>
          <p14:tracePt t="30897" x="5378450" y="2662238"/>
          <p14:tracePt t="30906" x="5405438" y="2662238"/>
          <p14:tracePt t="30913" x="5411788" y="2662238"/>
          <p14:tracePt t="30921" x="5422900" y="2662238"/>
          <p14:tracePt t="30930" x="5438775" y="2662238"/>
          <p14:tracePt t="30937" x="5443538" y="2662238"/>
          <p14:tracePt t="30945" x="5454650" y="2662238"/>
          <p14:tracePt t="30954" x="5461000" y="2662238"/>
          <p14:tracePt t="30960" x="5476875" y="2662238"/>
          <p14:tracePt t="30969" x="5487988" y="2662238"/>
          <p14:tracePt t="30978" x="5503863" y="2662238"/>
          <p14:tracePt t="30985" x="5510213" y="2662238"/>
          <p14:tracePt t="31002" x="5514975" y="2662238"/>
          <p14:tracePt t="31017" x="5526088" y="2662238"/>
          <p14:tracePt t="31027" x="5532438" y="2662238"/>
          <p14:tracePt t="31033" x="5543550" y="2662238"/>
          <p14:tracePt t="31329" x="5543550" y="2655888"/>
          <p14:tracePt t="31337" x="5543550" y="2651125"/>
          <p14:tracePt t="31345" x="5543550" y="2646363"/>
          <p14:tracePt t="31353" x="5543550" y="2635250"/>
          <p14:tracePt t="31360" x="5543550" y="2628900"/>
          <p14:tracePt t="31369" x="5543550" y="2617788"/>
          <p14:tracePt t="31378" x="5543550" y="2613025"/>
          <p14:tracePt t="31393" x="5543550" y="2601913"/>
          <p14:tracePt t="31402" x="5543550" y="2597150"/>
          <p14:tracePt t="31410" x="5543550" y="2590800"/>
          <p14:tracePt t="31417" x="5543550" y="2579688"/>
          <p14:tracePt t="31457" x="5543550" y="2574925"/>
          <p14:tracePt t="31777" x="5548313" y="2574925"/>
          <p14:tracePt t="31793" x="5559425" y="2574925"/>
          <p14:tracePt t="31802" x="5564188" y="2574925"/>
          <p14:tracePt t="31865" x="5553075" y="2574925"/>
          <p14:tracePt t="31961" x="5553075" y="2563813"/>
          <p14:tracePt t="31976" x="5559425" y="2563813"/>
          <p14:tracePt t="31986" x="5559425" y="2557463"/>
          <p14:tracePt t="32737" x="5564188" y="2557463"/>
          <p14:tracePt t="32745" x="5570538" y="2557463"/>
          <p14:tracePt t="32753" x="5581650" y="2557463"/>
          <p14:tracePt t="32761" x="5586413" y="2557463"/>
          <p14:tracePt t="32769" x="5613400" y="2546350"/>
          <p14:tracePt t="32778" x="5657850" y="2546350"/>
          <p14:tracePt t="32785" x="5711825" y="2546350"/>
          <p14:tracePt t="32795" x="5783263" y="2546350"/>
          <p14:tracePt t="32801" x="5876925" y="2546350"/>
          <p14:tracePt t="32812" x="5953125" y="2546350"/>
          <p14:tracePt t="32817" x="6046788" y="2536825"/>
          <p14:tracePt t="32827" x="6118225" y="2536825"/>
          <p14:tracePt t="32833" x="6194425" y="2536825"/>
          <p14:tracePt t="32842" x="6232525" y="2536825"/>
          <p14:tracePt t="32849" x="6265863" y="2536825"/>
          <p14:tracePt t="32858" x="6292850" y="2536825"/>
          <p14:tracePt t="32866" x="6319838" y="2536825"/>
          <p14:tracePt t="32873" x="6353175" y="2536825"/>
          <p14:tracePt t="32881" x="6391275" y="2536825"/>
          <p14:tracePt t="32889" x="6419850" y="2536825"/>
          <p14:tracePt t="32896" x="6451600" y="2536825"/>
          <p14:tracePt t="32906" x="6457950" y="2536825"/>
          <p14:tracePt t="32921" x="6446838" y="2536825"/>
          <p14:tracePt t="32929" x="6469063" y="2536825"/>
          <p14:tracePt t="32937" x="6511925" y="2546350"/>
          <p14:tracePt t="32946" x="6538913" y="2557463"/>
          <p14:tracePt t="32954" x="6572250" y="2568575"/>
          <p14:tracePt t="32961" x="6599238" y="2568575"/>
          <p14:tracePt t="32969" x="6632575" y="2568575"/>
          <p14:tracePt t="32980" x="6659563" y="2568575"/>
          <p14:tracePt t="32986" x="6677025" y="2568575"/>
          <p14:tracePt t="32994" x="6692900" y="2568575"/>
          <p14:tracePt t="33001" x="6704013" y="2568575"/>
          <p14:tracePt t="33012" x="6719888" y="2568575"/>
          <p14:tracePt t="33018" x="6737350" y="2568575"/>
          <p14:tracePt t="33026" x="6753225" y="2568575"/>
          <p14:tracePt t="33033" x="6786563" y="2568575"/>
          <p14:tracePt t="33042" x="6824663" y="2568575"/>
          <p14:tracePt t="33049" x="6862763" y="2568575"/>
          <p14:tracePt t="33058" x="6934200" y="2568575"/>
          <p14:tracePt t="33065" x="6977063" y="2568575"/>
          <p14:tracePt t="33073" x="7016750" y="2568575"/>
          <p14:tracePt t="33081" x="7059613" y="2568575"/>
          <p14:tracePt t="33089" x="7086600" y="2568575"/>
          <p14:tracePt t="33097" x="7115175" y="2568575"/>
          <p14:tracePt t="33105" x="7146925" y="2568575"/>
          <p14:tracePt t="33113" x="7153275" y="2568575"/>
          <p14:tracePt t="33121" x="7180263" y="2568575"/>
          <p14:tracePt t="33130" x="7186613" y="2568575"/>
          <p14:tracePt t="33137" x="7213600" y="2568575"/>
          <p14:tracePt t="33145" x="7240588" y="2568575"/>
          <p14:tracePt t="33153" x="7262813" y="2568575"/>
          <p14:tracePt t="33161" x="7289800" y="2568575"/>
          <p14:tracePt t="33169" x="7296150" y="2568575"/>
          <p14:tracePt t="33179" x="7323138" y="2568575"/>
          <p14:tracePt t="33186" x="7334250" y="2568575"/>
          <p14:tracePt t="33193" x="7356475" y="2568575"/>
          <p14:tracePt t="33201" x="7377113" y="2568575"/>
          <p14:tracePt t="33211" x="7394575" y="2568575"/>
          <p14:tracePt t="33217" x="7432675" y="2568575"/>
          <p14:tracePt t="33228" x="7466013" y="2568575"/>
          <p14:tracePt t="33234" x="7504113" y="2568575"/>
          <p14:tracePt t="33242" x="7558088" y="2568575"/>
          <p14:tracePt t="33249" x="7602538" y="2568575"/>
          <p14:tracePt t="33257" x="7640638" y="2568575"/>
          <p14:tracePt t="33282" x="7716838" y="2568575"/>
          <p14:tracePt t="33289" x="7723188" y="2568575"/>
          <p14:tracePt t="33297" x="7739063" y="2568575"/>
          <p14:tracePt t="33306" x="7750175" y="2568575"/>
          <p14:tracePt t="33313" x="7754938" y="2568575"/>
          <p14:tracePt t="33322" x="7766050" y="2568575"/>
          <p14:tracePt t="33329" x="7772400" y="2568575"/>
          <p14:tracePt t="33337" x="7777163" y="2568575"/>
          <p14:tracePt t="33345" x="7804150" y="2568575"/>
          <p14:tracePt t="33353" x="7821613" y="2568575"/>
          <p14:tracePt t="33361" x="7853363" y="2568575"/>
          <p14:tracePt t="33370" x="7893050" y="2568575"/>
          <p14:tracePt t="33379" x="7908925" y="2568575"/>
          <p14:tracePt t="33386" x="7931150" y="2568575"/>
          <p14:tracePt t="33394" x="7935913" y="2568575"/>
          <p14:tracePt t="33401" x="7962900" y="2568575"/>
          <p14:tracePt t="33410" x="7969250" y="2568575"/>
          <p14:tracePt t="33416" x="7980363" y="2568575"/>
          <p14:tracePt t="33427" x="7985125" y="2568575"/>
          <p14:tracePt t="33434" x="7996238" y="2568575"/>
          <p14:tracePt t="33497" x="8002588" y="2568575"/>
          <p14:tracePt t="33505" x="8007350" y="2568575"/>
          <p14:tracePt t="33513" x="8018463" y="2568575"/>
          <p14:tracePt t="33526" x="8023225" y="2568575"/>
          <p14:tracePt t="33529" x="8023225" y="2574925"/>
          <p14:tracePt t="33537" x="8034338" y="2574925"/>
          <p14:tracePt t="33561" x="8040688" y="2574925"/>
          <p14:tracePt t="33609" x="8051800" y="2574925"/>
          <p14:tracePt t="33627" x="8051800" y="2586038"/>
          <p14:tracePt t="33649" x="8051800" y="2590800"/>
          <p14:tracePt t="33674" x="8051800" y="2601913"/>
          <p14:tracePt t="33689" x="8051800" y="2606675"/>
          <p14:tracePt t="33698" x="8045450" y="2606675"/>
          <p14:tracePt t="33705" x="8045450" y="2624138"/>
          <p14:tracePt t="33713" x="8040688" y="2635250"/>
          <p14:tracePt t="33722" x="8067675" y="2640013"/>
          <p14:tracePt t="33728" x="8116888" y="2662238"/>
          <p14:tracePt t="33737" x="8154988" y="2673350"/>
          <p14:tracePt t="33745" x="8188325" y="2673350"/>
          <p14:tracePt t="33753" x="8215313" y="2684463"/>
          <p14:tracePt t="33760" x="8226425" y="2684463"/>
          <p14:tracePt t="33770" x="8232775" y="2684463"/>
          <p14:tracePt t="33779" x="8232775" y="2695575"/>
          <p14:tracePt t="33785" x="8248650" y="2700338"/>
          <p14:tracePt t="33794" x="8259763" y="2700338"/>
          <p14:tracePt t="33802" x="8264525" y="2700338"/>
          <p14:tracePt t="33810" x="8264525" y="2711450"/>
          <p14:tracePt t="33817" x="8281988" y="2711450"/>
          <p14:tracePt t="33829" x="8281988" y="2716213"/>
          <p14:tracePt t="33833" x="8281988" y="2733675"/>
          <p14:tracePt t="33841" x="8281988" y="2738438"/>
          <p14:tracePt t="33849" x="8281988" y="2749550"/>
          <p14:tracePt t="33857" x="8281988" y="2776538"/>
          <p14:tracePt t="33865" x="8281988" y="2782888"/>
          <p14:tracePt t="33881" x="8281988" y="2798763"/>
          <p14:tracePt t="33888" x="8281988" y="2805113"/>
          <p14:tracePt t="33913" x="8286750" y="2805113"/>
          <p14:tracePt t="33921" x="8324850" y="2805113"/>
          <p14:tracePt t="33928" x="8407400" y="2805113"/>
          <p14:tracePt t="33938" x="8555038" y="2798763"/>
          <p14:tracePt t="33944" x="8812213" y="2760663"/>
          <p14:tracePt t="33953" x="9140825" y="2700338"/>
          <p14:tracePt t="33962" x="9447213" y="2684463"/>
          <p14:tracePt t="33968" x="9666288" y="2635250"/>
          <p14:tracePt t="33978" x="9847263" y="2617788"/>
          <p14:tracePt t="33986" x="9940925" y="2601913"/>
          <p14:tracePt t="33994" x="9952038" y="2597150"/>
          <p14:tracePt t="34001" x="9956800" y="2597150"/>
          <p14:tracePt t="34025" x="9945688" y="2597150"/>
          <p14:tracePt t="34034" x="9929813" y="2601913"/>
          <p14:tracePt t="34041" x="9925050" y="2617788"/>
          <p14:tracePt t="34050" x="9925050" y="2635250"/>
          <p14:tracePt t="34057" x="9925050" y="2646363"/>
          <p14:tracePt t="34082" x="9929813" y="2646363"/>
          <p14:tracePt t="34089" x="9940925" y="2646363"/>
          <p14:tracePt t="34097" x="9945688" y="2646363"/>
          <p14:tracePt t="34105" x="9974263" y="2646363"/>
          <p14:tracePt t="34113" x="9985375" y="2628900"/>
          <p14:tracePt t="34121" x="10001250" y="2617788"/>
          <p14:tracePt t="34129" x="10012363" y="2613025"/>
          <p14:tracePt t="34137" x="10028238" y="2601913"/>
          <p14:tracePt t="34144" x="10045700" y="2597150"/>
          <p14:tracePt t="34154" x="10045700" y="2586038"/>
          <p14:tracePt t="34161" x="10055225" y="2579688"/>
          <p14:tracePt t="34169" x="10072688" y="2579688"/>
          <p14:tracePt t="34179" x="10088563" y="2579688"/>
          <p14:tracePt t="34185" x="10133013" y="2568575"/>
          <p14:tracePt t="34194" x="10220325" y="2568575"/>
          <p14:tracePt t="34201" x="10280650" y="2557463"/>
          <p14:tracePt t="34211" x="10374313" y="2541588"/>
          <p14:tracePt t="34216" x="10406063" y="2541588"/>
          <p14:tracePt t="34226" x="10379075" y="2541588"/>
          <p14:tracePt t="34235" x="10406063" y="2541588"/>
          <p14:tracePt t="34242" x="10423525" y="2541588"/>
          <p14:tracePt t="34248" x="10439400" y="2541588"/>
          <p14:tracePt t="34305" x="10439400" y="2546350"/>
          <p14:tracePt t="34426" x="10439400" y="2552700"/>
          <p14:tracePt t="34434" x="10428288" y="2552700"/>
          <p14:tracePt t="34450" x="10428288" y="2563813"/>
          <p14:tracePt t="34457" x="10412413" y="2568575"/>
          <p14:tracePt t="34465" x="10394950" y="2579688"/>
          <p14:tracePt t="34473" x="10374313" y="2590800"/>
          <p14:tracePt t="34481" x="10367963" y="2597150"/>
          <p14:tracePt t="34489" x="10367963" y="2613025"/>
          <p14:tracePt t="34498" x="10390188" y="2624138"/>
          <p14:tracePt t="34505" x="10352088" y="2624138"/>
          <p14:tracePt t="34513" x="10269538" y="2635250"/>
          <p14:tracePt t="34523" x="10209213" y="2646363"/>
          <p14:tracePt t="34529" x="10133013" y="2662238"/>
          <p14:tracePt t="34537" x="10055225" y="2662238"/>
          <p14:tracePt t="34546" x="9985375" y="2662238"/>
          <p14:tracePt t="34553" x="9902825" y="2640013"/>
          <p14:tracePt t="34561" x="9786938" y="2579688"/>
          <p14:tracePt t="34569" x="9786938" y="2574925"/>
          <p14:tracePt t="34889" x="9786938" y="2563813"/>
          <p14:tracePt t="34897" x="9759950" y="2563813"/>
          <p14:tracePt t="34905" x="9755188" y="2590800"/>
          <p14:tracePt t="34914" x="9721850" y="2613025"/>
          <p14:tracePt t="34921" x="9694863" y="2613025"/>
          <p14:tracePt t="34930" x="9661525" y="2613025"/>
          <p14:tracePt t="34938" x="9634538" y="2613025"/>
          <p14:tracePt t="34944" x="9590088" y="2613025"/>
          <p14:tracePt t="34953" x="9585325" y="2613025"/>
          <p14:tracePt t="34963" x="9556750" y="2613025"/>
          <p14:tracePt t="34969" x="9529763" y="2613025"/>
          <p14:tracePt t="34977" x="9498013" y="2617788"/>
          <p14:tracePt t="34985" x="9480550" y="2640013"/>
          <p14:tracePt t="34995" x="9447213" y="2651125"/>
          <p14:tracePt t="35002" x="9442450" y="2655888"/>
          <p14:tracePt t="35012" x="9442450" y="2667000"/>
          <p14:tracePt t="35016" x="9442450" y="2673350"/>
          <p14:tracePt t="35034" x="9442450" y="2678113"/>
          <p14:tracePt t="35042" x="9431338" y="2678113"/>
          <p14:tracePt t="35050" x="9426575" y="2678113"/>
          <p14:tracePt t="35058" x="9420225" y="2678113"/>
          <p14:tracePt t="35065" x="9409113" y="2689225"/>
          <p14:tracePt t="35073" x="9393238" y="2689225"/>
          <p14:tracePt t="35081" x="9377363" y="2700338"/>
          <p14:tracePt t="35090" x="9332913" y="2700338"/>
          <p14:tracePt t="35097" x="9305925" y="2706688"/>
          <p14:tracePt t="35107" x="9261475" y="2706688"/>
          <p14:tracePt t="35114" x="9223375" y="2716213"/>
          <p14:tracePt t="35121" x="9190038" y="2716213"/>
          <p14:tracePt t="35130" x="9174163" y="2716213"/>
          <p14:tracePt t="35138" x="9169400" y="2727325"/>
          <p14:tracePt t="35145" x="9158288" y="2727325"/>
          <p14:tracePt t="35169" x="9151938" y="2727325"/>
          <p14:tracePt t="35195" x="9151938" y="2733675"/>
          <p14:tracePt t="35217" x="9140825" y="2733675"/>
          <p14:tracePt t="35225" x="9140825" y="2744788"/>
          <p14:tracePt t="35233" x="9136063" y="2744788"/>
          <p14:tracePt t="35244" x="9129713" y="2744788"/>
          <p14:tracePt t="35249" x="9118600" y="2744788"/>
          <p14:tracePt t="35258" x="9113838" y="2749550"/>
          <p14:tracePt t="35265" x="9102725" y="2749550"/>
          <p14:tracePt t="35274" x="9086850" y="2749550"/>
          <p14:tracePt t="35297" x="9048750" y="2749550"/>
          <p14:tracePt t="35305" x="9031288" y="2749550"/>
          <p14:tracePt t="35313" x="9009063" y="2749550"/>
          <p14:tracePt t="35322" x="9004300" y="2749550"/>
          <p14:tracePt t="35329" x="8977313" y="2749550"/>
          <p14:tracePt t="35337" x="8939213" y="2749550"/>
          <p14:tracePt t="35345" x="8883650" y="2749550"/>
          <p14:tracePt t="35355" x="8789988" y="2749550"/>
          <p14:tracePt t="35361" x="8680450" y="2749550"/>
          <p14:tracePt t="35368" x="8555038" y="2749550"/>
          <p14:tracePt t="35385" x="8461375" y="2760663"/>
          <p14:tracePt t="35395" x="8313738" y="2787650"/>
          <p14:tracePt t="35401" x="8183563" y="2805113"/>
          <p14:tracePt t="35411" x="8072438" y="2820988"/>
          <p14:tracePt t="35416" x="7974013" y="2832100"/>
          <p14:tracePt t="35426" x="7920038" y="2843213"/>
          <p14:tracePt t="35436" x="7875588" y="2843213"/>
          <p14:tracePt t="35441" x="7837488" y="2843213"/>
          <p14:tracePt t="35449" x="7815263" y="2843213"/>
          <p14:tracePt t="35458" x="7799388" y="2843213"/>
          <p14:tracePt t="35465" x="7783513" y="2843213"/>
          <p14:tracePt t="35473" x="7766050" y="2843213"/>
          <p14:tracePt t="35481" x="7750175" y="2843213"/>
          <p14:tracePt t="35489" x="7727950" y="2843213"/>
          <p14:tracePt t="35497" x="7689850" y="2843213"/>
          <p14:tracePt t="35506" x="7618413" y="2825750"/>
          <p14:tracePt t="35513" x="7542213" y="2825750"/>
          <p14:tracePt t="35521" x="7432675" y="2825750"/>
          <p14:tracePt t="35530" x="7323138" y="2816225"/>
          <p14:tracePt t="35538" x="7229475" y="2816225"/>
          <p14:tracePt t="35545" x="7137400" y="2816225"/>
          <p14:tracePt t="35553" x="7065963" y="2816225"/>
          <p14:tracePt t="35563" x="6972300" y="2816225"/>
          <p14:tracePt t="35569" x="6911975" y="2816225"/>
          <p14:tracePt t="35578" x="6858000" y="2816225"/>
          <p14:tracePt t="35585" x="6802438" y="2816225"/>
          <p14:tracePt t="35594" x="6742113" y="2787650"/>
          <p14:tracePt t="35601" x="6699250" y="2787650"/>
          <p14:tracePt t="35612" x="6670675" y="2782888"/>
          <p14:tracePt t="35617" x="6638925" y="2782888"/>
          <p14:tracePt t="35625" x="6599238" y="2771775"/>
          <p14:tracePt t="35634" x="6523038" y="2755900"/>
          <p14:tracePt t="35641" x="6480175" y="2744788"/>
          <p14:tracePt t="35649" x="6500813" y="2738438"/>
          <p14:tracePt t="35658" x="6408738" y="2738438"/>
          <p14:tracePt t="35667" x="6281738" y="2738438"/>
          <p14:tracePt t="35673" x="6134100" y="2738438"/>
          <p14:tracePt t="35681" x="6008688" y="2738438"/>
          <p14:tracePt t="35688" x="5899150" y="2738438"/>
          <p14:tracePt t="35697" x="5805488" y="2738438"/>
          <p14:tracePt t="35706" x="5751513" y="2738438"/>
          <p14:tracePt t="35714" x="5707063" y="2738438"/>
          <p14:tracePt t="35721" x="5668963" y="2738438"/>
          <p14:tracePt t="35729" x="5662613" y="2738438"/>
          <p14:tracePt t="35737" x="5653088" y="2727325"/>
          <p14:tracePt t="35744" x="5646738" y="2727325"/>
          <p14:tracePt t="35753" x="5646738" y="2722563"/>
          <p14:tracePt t="35762" x="5635625" y="2722563"/>
          <p14:tracePt t="35769" x="5635625" y="2711450"/>
          <p14:tracePt t="35778" x="5630863" y="2711450"/>
          <p14:tracePt t="35785" x="5630863" y="2706688"/>
          <p14:tracePt t="35794" x="5613400" y="2706688"/>
          <p14:tracePt t="35801" x="5602288" y="2706688"/>
          <p14:tracePt t="35813" x="5581650" y="2706688"/>
          <p14:tracePt t="35817" x="5537200" y="2706688"/>
          <p14:tracePt t="35826" x="5483225" y="2706688"/>
          <p14:tracePt t="35834" x="5443538" y="2706688"/>
          <p14:tracePt t="35841" x="5400675" y="2706688"/>
          <p14:tracePt t="35849" x="5373688" y="2722563"/>
          <p14:tracePt t="35858" x="5362575" y="2722563"/>
          <p14:tracePt t="35866" x="5356225" y="2722563"/>
          <p14:tracePt t="35872" x="5345113" y="2722563"/>
          <p14:tracePt t="35937" x="5340350" y="2722563"/>
          <p14:tracePt t="35944" x="5329238" y="2722563"/>
          <p14:tracePt t="35954" x="5324475" y="2722563"/>
          <p14:tracePt t="35962" x="5318125" y="2722563"/>
          <p14:tracePt t="35969" x="5307013" y="2727325"/>
          <p14:tracePt t="35978" x="5291138" y="2727325"/>
          <p14:tracePt t="35986" x="5264150" y="2738438"/>
          <p14:tracePt t="35995" x="5219700" y="2749550"/>
          <p14:tracePt t="36001" x="5214938" y="2755900"/>
          <p14:tracePt t="36014" x="5186363" y="2765425"/>
          <p14:tracePt t="36018" x="5175250" y="2765425"/>
          <p14:tracePt t="36049" x="5170488" y="2765425"/>
          <p14:tracePt t="36057" x="5159375" y="2765425"/>
          <p14:tracePt t="36065" x="5154613" y="2765425"/>
          <p14:tracePt t="36081" x="5148263" y="2765425"/>
          <p14:tracePt t="36089" x="5137150" y="2765425"/>
          <p14:tracePt t="36097" x="5132388" y="2765425"/>
          <p14:tracePt t="36106" x="5114925" y="2765425"/>
          <p14:tracePt t="36112" x="5083175" y="2765425"/>
          <p14:tracePt t="36121" x="5054600" y="2776538"/>
          <p14:tracePt t="36129" x="5038725" y="2776538"/>
          <p14:tracePt t="36137" x="5016500" y="2782888"/>
          <p14:tracePt t="36144" x="5011738" y="2794000"/>
          <p14:tracePt t="36249" x="5000625" y="2794000"/>
          <p14:tracePt t="36481" x="4995863" y="2794000"/>
          <p14:tracePt t="36489" x="4989513" y="2794000"/>
          <p14:tracePt t="36497" x="4978400" y="2794000"/>
          <p14:tracePt t="36505" x="4978400" y="2798763"/>
          <p14:tracePt t="36513" x="4973638" y="2798763"/>
          <p14:tracePt t="36521" x="4945063" y="2816225"/>
          <p14:tracePt t="36529" x="4913313" y="2836863"/>
          <p14:tracePt t="36537" x="4906963" y="2847975"/>
          <p14:tracePt t="36545" x="4895850" y="2865438"/>
          <p14:tracePt t="36553" x="4879975" y="2870200"/>
          <p14:tracePt t="39473" x="4891088" y="2870200"/>
          <p14:tracePt t="39481" x="4913313" y="2870200"/>
          <p14:tracePt t="39489" x="4945063" y="2870200"/>
          <p14:tracePt t="39499" x="4973638" y="2870200"/>
          <p14:tracePt t="39505" x="5016500" y="2870200"/>
          <p14:tracePt t="39513" x="5033963" y="2870200"/>
          <p14:tracePt t="39522" x="5038725" y="2870200"/>
          <p14:tracePt t="39753" x="5049838" y="2870200"/>
          <p14:tracePt t="39762" x="5054600" y="2870200"/>
          <p14:tracePt t="39769" x="5060950" y="2870200"/>
          <p14:tracePt t="39881" x="5060950" y="2881313"/>
          <p14:tracePt t="39889" x="5049838" y="2881313"/>
          <p14:tracePt t="39897" x="5045075" y="2881313"/>
          <p14:tracePt t="39906" x="5038725" y="2881313"/>
          <p14:tracePt t="39937" x="5045075" y="2881313"/>
          <p14:tracePt t="39945" x="5054600" y="2881313"/>
          <p14:tracePt t="39953" x="5083175" y="2881313"/>
          <p14:tracePt t="39964" x="5148263" y="2881313"/>
          <p14:tracePt t="39968" x="5214938" y="2859088"/>
          <p14:tracePt t="39977" x="5307013" y="2832100"/>
          <p14:tracePt t="39985" x="5383213" y="2820988"/>
          <p14:tracePt t="39994" x="5483225" y="2794000"/>
          <p14:tracePt t="40002" x="5543550" y="2782888"/>
          <p14:tracePt t="40012" x="5613400" y="2782888"/>
          <p14:tracePt t="40018" x="5673725" y="2782888"/>
          <p14:tracePt t="40026" x="5745163" y="2782888"/>
          <p14:tracePt t="40033" x="5821363" y="2782888"/>
          <p14:tracePt t="40041" x="5915025" y="2805113"/>
          <p14:tracePt t="40049" x="5991225" y="2816225"/>
          <p14:tracePt t="40057" x="6084888" y="2832100"/>
          <p14:tracePt t="40067" x="6151563" y="2854325"/>
          <p14:tracePt t="40073" x="6227763" y="2865438"/>
          <p14:tracePt t="40082" x="6281738" y="2865438"/>
          <p14:tracePt t="40090" x="6326188" y="2876550"/>
          <p14:tracePt t="40098" x="6364288" y="2876550"/>
          <p14:tracePt t="40105" x="6408738" y="2876550"/>
          <p14:tracePt t="40114" x="6446838" y="2876550"/>
          <p14:tracePt t="40121" x="6480175" y="2876550"/>
          <p14:tracePt t="40130" x="6496050" y="2876550"/>
          <p14:tracePt t="40138" x="6511925" y="2876550"/>
          <p14:tracePt t="40146" x="6518275" y="2876550"/>
          <p14:tracePt t="40193" x="6511925" y="2876550"/>
          <p14:tracePt t="40201" x="6500813" y="2876550"/>
          <p14:tracePt t="40217" x="6496050" y="2876550"/>
          <p14:tracePt t="40242" x="6496050" y="2886075"/>
          <p14:tracePt t="40249" x="6496050" y="2892425"/>
          <p14:tracePt t="40257" x="6496050" y="2903538"/>
          <p14:tracePt t="40281" x="6507163" y="2903538"/>
          <p14:tracePt t="40289" x="6523038" y="2903538"/>
          <p14:tracePt t="40297" x="6561138" y="2903538"/>
          <p14:tracePt t="40307" x="6589713" y="2903538"/>
          <p14:tracePt t="40313" x="6621463" y="2903538"/>
          <p14:tracePt t="40321" x="6627813" y="2903538"/>
          <p14:tracePt t="40369" x="6638925" y="2903538"/>
          <p14:tracePt t="40378" x="6643688" y="2903538"/>
          <p14:tracePt t="40601" x="6648450" y="2903538"/>
          <p14:tracePt t="40610" x="6659563" y="2903538"/>
          <p14:tracePt t="40618" x="6659563" y="2908300"/>
          <p14:tracePt t="40626" x="6654800" y="2908300"/>
          <p14:tracePt t="40633" x="6659563" y="2908300"/>
          <p14:tracePt t="40641" x="6719888" y="2908300"/>
          <p14:tracePt t="40649" x="6884988" y="2908300"/>
          <p14:tracePt t="40657" x="7010400" y="2908300"/>
          <p14:tracePt t="40665" x="7175500" y="2908300"/>
          <p14:tracePt t="40674" x="7267575" y="2908300"/>
          <p14:tracePt t="40681" x="7323138" y="2903538"/>
          <p14:tracePt t="40689" x="7334250" y="2903538"/>
          <p14:tracePt t="40697" x="7334250" y="2897188"/>
          <p14:tracePt t="40714" x="7334250" y="2886075"/>
          <p14:tracePt t="40722" x="7339013" y="2886075"/>
          <p14:tracePt t="40737" x="7350125" y="2886075"/>
          <p14:tracePt t="40777" x="7356475" y="2886075"/>
          <p14:tracePt t="40857" x="7345363" y="2886075"/>
          <p14:tracePt t="40865" x="7339013" y="2886075"/>
          <p14:tracePt t="40873" x="7327900" y="2886075"/>
          <p14:tracePt t="40881" x="7312025" y="2886075"/>
          <p14:tracePt t="40889" x="7305675" y="2886075"/>
          <p14:tracePt t="40896" x="7305675" y="2892425"/>
          <p14:tracePt t="40905" x="7300913" y="2892425"/>
          <p14:tracePt t="41033" x="7289800" y="2892425"/>
          <p14:tracePt t="41041" x="7285038" y="2892425"/>
          <p14:tracePt t="41105" x="7296150" y="2892425"/>
          <p14:tracePt t="41112" x="7300913" y="2892425"/>
          <p14:tracePt t="41121" x="7316788" y="2892425"/>
          <p14:tracePt t="41129" x="7334250" y="2886075"/>
          <p14:tracePt t="41137" x="7377113" y="2886075"/>
          <p14:tracePt t="41146" x="7405688" y="2876550"/>
          <p14:tracePt t="41154" x="7437438" y="2876550"/>
          <p14:tracePt t="41162" x="7443788" y="2870200"/>
          <p14:tracePt t="41209" x="7454900" y="2870200"/>
          <p14:tracePt t="41217" x="7459663" y="2870200"/>
          <p14:tracePt t="41225" x="7486650" y="2870200"/>
          <p14:tracePt t="41233" x="7558088" y="2870200"/>
          <p14:tracePt t="41241" x="7613650" y="2870200"/>
          <p14:tracePt t="41249" x="7667625" y="2870200"/>
          <p14:tracePt t="41258" x="7761288" y="2870200"/>
          <p14:tracePt t="41265" x="7815263" y="2870200"/>
          <p14:tracePt t="41284" x="8018463" y="2870200"/>
          <p14:tracePt t="41289" x="8112125" y="2870200"/>
          <p14:tracePt t="41297" x="8166100" y="2870200"/>
          <p14:tracePt t="41305" x="8210550" y="2870200"/>
          <p14:tracePt t="41314" x="8248650" y="2870200"/>
          <p14:tracePt t="41321" x="8259763" y="2870200"/>
          <p14:tracePt t="41331" x="8264525" y="2870200"/>
          <p14:tracePt t="41337" x="8270875" y="2870200"/>
          <p14:tracePt t="41347" x="8281988" y="2870200"/>
          <p14:tracePt t="41370" x="8286750" y="2870200"/>
          <p14:tracePt t="41377" x="8297863" y="2870200"/>
          <p14:tracePt t="41385" x="8302625" y="2870200"/>
          <p14:tracePt t="41394" x="8313738" y="2870200"/>
          <p14:tracePt t="41401" x="8335963" y="2870200"/>
          <p14:tracePt t="41409" x="8358188" y="2870200"/>
          <p14:tracePt t="41417" x="8396288" y="2870200"/>
          <p14:tracePt t="41425" x="8451850" y="2870200"/>
          <p14:tracePt t="41432" x="8505825" y="2870200"/>
          <p14:tracePt t="41442" x="8566150" y="2870200"/>
          <p14:tracePt t="41448" x="8593138" y="2870200"/>
          <p14:tracePt t="41457" x="8610600" y="2870200"/>
          <p14:tracePt t="41465" x="8626475" y="2870200"/>
          <p14:tracePt t="41674" x="8621713" y="2870200"/>
          <p14:tracePt t="41680" x="8610600" y="2870200"/>
          <p14:tracePt t="41689" x="8615363" y="2870200"/>
          <p14:tracePt t="41697" x="8621713" y="2870200"/>
          <p14:tracePt t="41705" x="8637588" y="2870200"/>
          <p14:tracePt t="41713" x="8642350" y="2870200"/>
          <p14:tracePt t="41761" x="8653463" y="2870200"/>
          <p14:tracePt t="41769" x="8659813" y="2870200"/>
          <p14:tracePt t="41778" x="8670925" y="2870200"/>
          <p14:tracePt t="41786" x="8691563" y="2870200"/>
          <p14:tracePt t="41793" x="8736013" y="2870200"/>
          <p14:tracePt t="41801" x="8774113" y="2870200"/>
          <p14:tracePt t="41810" x="8807450" y="2870200"/>
          <p14:tracePt t="41817" x="8845550" y="2870200"/>
          <p14:tracePt t="41826" x="8878888" y="2870200"/>
          <p14:tracePt t="41834" x="8905875" y="2870200"/>
          <p14:tracePt t="41841" x="8932863" y="2870200"/>
          <p14:tracePt t="41849" x="8950325" y="2870200"/>
          <p14:tracePt t="41858" x="8970963" y="2870200"/>
          <p14:tracePt t="41865" x="8977313" y="2870200"/>
          <p14:tracePt t="41873" x="8993188" y="2870200"/>
          <p14:tracePt t="41883" x="9009063" y="2870200"/>
          <p14:tracePt t="41889" x="9053513" y="2870200"/>
          <p14:tracePt t="41897" x="9080500" y="2870200"/>
          <p14:tracePt t="41905" x="9124950" y="2870200"/>
          <p14:tracePt t="41915" x="9178925" y="2870200"/>
          <p14:tracePt t="41921" x="9234488" y="2870200"/>
          <p14:tracePt t="41930" x="9305925" y="2870200"/>
          <p14:tracePt t="41937" x="9366250" y="2870200"/>
          <p14:tracePt t="41947" x="9404350" y="2870200"/>
          <p14:tracePt t="41953" x="9447213" y="2870200"/>
          <p14:tracePt t="41964" x="9464675" y="2859088"/>
          <p14:tracePt t="41969" x="9480550" y="2859088"/>
          <p14:tracePt t="41986" x="9480550" y="2847975"/>
          <p14:tracePt t="42001" x="9491663" y="2847975"/>
          <p14:tracePt t="42656" x="9486900" y="2847975"/>
          <p14:tracePt t="42664" x="9480550" y="2847975"/>
          <p14:tracePt t="42672" x="9475788" y="2847975"/>
          <p14:tracePt t="42680" x="9447213" y="2847975"/>
          <p14:tracePt t="42688" x="9404350" y="2854325"/>
          <p14:tracePt t="42696" x="9344025" y="2870200"/>
          <p14:tracePt t="42704" x="9272588" y="2870200"/>
          <p14:tracePt t="42711" x="9163050" y="2870200"/>
          <p14:tracePt t="42721" x="9048750" y="2881313"/>
          <p14:tracePt t="42730" x="8939213" y="2897188"/>
          <p14:tracePt t="42738" x="8829675" y="2897188"/>
          <p14:tracePt t="42753" x="8680450" y="2908300"/>
          <p14:tracePt t="42756" x="8555038" y="2908300"/>
          <p14:tracePt t="42761" x="8440738" y="2908300"/>
          <p14:tracePt t="42769" x="8281988" y="2908300"/>
          <p14:tracePt t="42778" x="8293100" y="2908300"/>
          <p14:tracePt t="42785" x="8154988" y="2908300"/>
          <p14:tracePt t="42794" x="7974013" y="2908300"/>
          <p14:tracePt t="42802" x="7794625" y="2908300"/>
          <p14:tracePt t="42808" x="7613650" y="2908300"/>
          <p14:tracePt t="42817" x="7426325" y="2908300"/>
          <p14:tracePt t="42826" x="7267575" y="2908300"/>
          <p14:tracePt t="42833" x="7086600" y="2908300"/>
          <p14:tracePt t="42841" x="6938963" y="2925763"/>
          <p14:tracePt t="42849" x="6775450" y="2941638"/>
          <p14:tracePt t="42858" x="6621463" y="2986088"/>
          <p14:tracePt t="42867" x="6480175" y="3001963"/>
          <p14:tracePt t="42873" x="6348413" y="3028950"/>
          <p14:tracePt t="42881" x="6194425" y="3055938"/>
          <p14:tracePt t="42890" x="6069013" y="3089275"/>
          <p14:tracePt t="42898" x="5953125" y="3100388"/>
          <p14:tracePt t="42906" x="5821363" y="3144838"/>
          <p14:tracePt t="42914" x="5821363" y="3154363"/>
          <p14:tracePt t="42921" x="5740400" y="3176588"/>
          <p14:tracePt t="42931" x="5630863" y="3205163"/>
          <p14:tracePt t="42937" x="5514975" y="3214688"/>
          <p14:tracePt t="42947" x="5405438" y="3248025"/>
          <p14:tracePt t="42953" x="5307013" y="3259138"/>
          <p14:tracePt t="42962" x="5253038" y="3259138"/>
          <p14:tracePt t="42969" x="5175250" y="3270250"/>
          <p14:tracePt t="42977" x="5099050" y="3286125"/>
          <p14:tracePt t="42985" x="5054600" y="3297238"/>
          <p14:tracePt t="42994" x="5016500" y="3297238"/>
          <p14:tracePt t="43003" x="4973638" y="3308350"/>
          <p14:tracePt t="43009" x="4935538" y="3308350"/>
          <p14:tracePt t="43016" x="4891088" y="3308350"/>
          <p14:tracePt t="43025" x="4852988" y="3308350"/>
          <p14:tracePt t="43034" x="4808538" y="3308350"/>
          <p14:tracePt t="43042" x="4770438" y="3314700"/>
          <p14:tracePt t="43051" x="4725988" y="3324225"/>
          <p14:tracePt t="43058" x="4683125" y="3335338"/>
          <p14:tracePt t="43067" x="4638675" y="3346450"/>
          <p14:tracePt t="43073" x="4600575" y="3357563"/>
          <p14:tracePt t="43081" x="4551363" y="3379788"/>
          <p14:tracePt t="43089" x="4524375" y="3379788"/>
          <p14:tracePt t="43097" x="4506913" y="3390900"/>
          <p14:tracePt t="43106" x="4486275" y="3390900"/>
          <p14:tracePt t="43113" x="4479925" y="3395663"/>
          <p14:tracePt t="43122" x="4475163" y="3395663"/>
          <p14:tracePt t="43131" x="4464050" y="3395663"/>
          <p14:tracePt t="43137" x="4457700" y="3395663"/>
          <p14:tracePt t="43147" x="4457700" y="3406775"/>
          <p14:tracePt t="43153" x="4448175" y="3406775"/>
          <p14:tracePt t="43162" x="4448175" y="3413125"/>
          <p14:tracePt t="43169" x="4441825" y="3413125"/>
          <p14:tracePt t="43179" x="4414838" y="3424238"/>
          <p14:tracePt t="43187" x="4387850" y="3433763"/>
          <p14:tracePt t="43194" x="4354513" y="3455988"/>
          <p14:tracePt t="43201" x="4321175" y="3462338"/>
          <p14:tracePt t="43210" x="4294188" y="3473450"/>
          <p14:tracePt t="43218" x="4260850" y="3494088"/>
          <p14:tracePt t="43225" x="4256088" y="3500438"/>
          <p14:tracePt t="43236" x="4238625" y="3500438"/>
          <p14:tracePt t="43241" x="4229100" y="3500438"/>
          <p14:tracePt t="43251" x="4222750" y="3511550"/>
          <p14:tracePt t="43257" x="4217988" y="3511550"/>
          <p14:tracePt t="43265" x="4206875" y="3516313"/>
          <p14:tracePt t="43285" x="4184650" y="3527425"/>
          <p14:tracePt t="43290" x="4157663" y="3527425"/>
          <p14:tracePt t="43298" x="4140200" y="3533775"/>
          <p14:tracePt t="43305" x="4119563" y="3533775"/>
          <p14:tracePt t="43315" x="4064000" y="3533775"/>
          <p14:tracePt t="43321" x="3992563" y="3533775"/>
          <p14:tracePt t="43330" x="3949700" y="3516313"/>
          <p14:tracePt t="43338" x="3932238" y="3455988"/>
          <p14:tracePt t="43347" x="3916363" y="3451225"/>
          <p14:tracePt t="43585" x="3910013" y="3451225"/>
          <p14:tracePt t="43641" x="3916363" y="3451225"/>
          <p14:tracePt t="43657" x="3916363" y="3455988"/>
          <p14:tracePt t="43666" x="3959225" y="3489325"/>
          <p14:tracePt t="43673" x="3998913" y="3571875"/>
          <p14:tracePt t="43680" x="3965575" y="3632200"/>
          <p14:tracePt t="43690" x="4014788" y="3730625"/>
          <p14:tracePt t="43714" x="4003675" y="3730625"/>
          <p14:tracePt t="43721" x="3998913" y="3730625"/>
          <p14:tracePt t="43731" x="3992563" y="3730625"/>
          <p14:tracePt t="43738" x="3976688" y="3730625"/>
          <p14:tracePt t="43753" x="3981450" y="3730625"/>
          <p14:tracePt t="43761" x="3992563" y="3724275"/>
          <p14:tracePt t="43769" x="3970338" y="3724275"/>
          <p14:tracePt t="43777" x="3954463" y="3724275"/>
          <p14:tracePt t="43785" x="3921125" y="3713163"/>
          <p14:tracePt t="43793" x="3905250" y="3703638"/>
          <p14:tracePt t="43803" x="3889375" y="3692525"/>
          <p14:tracePt t="43811" x="3867150" y="3686175"/>
          <p14:tracePt t="43820" x="3849688" y="3686175"/>
          <p14:tracePt t="43825" x="3833813" y="3686175"/>
          <p14:tracePt t="43833" x="3811588" y="3675063"/>
          <p14:tracePt t="43842" x="3784600" y="3675063"/>
          <p14:tracePt t="43849" x="3768725" y="3675063"/>
          <p14:tracePt t="43858" x="3724275" y="3663950"/>
          <p14:tracePt t="43866" x="3686175" y="3663950"/>
          <p14:tracePt t="43873" x="3641725" y="3663950"/>
          <p14:tracePt t="43880" x="3603625" y="3663950"/>
          <p14:tracePt t="43889" x="3570288" y="3663950"/>
          <p14:tracePt t="43897" x="3543300" y="3663950"/>
          <p14:tracePt t="43905" x="3538538" y="3663950"/>
          <p14:tracePt t="43916" x="3527425" y="3663950"/>
          <p14:tracePt t="43921" x="3527425" y="3659188"/>
          <p14:tracePt t="43930" x="3511550" y="3659188"/>
          <p14:tracePt t="43937" x="3505200" y="3659188"/>
          <p14:tracePt t="43947" x="3505200" y="3648075"/>
          <p14:tracePt t="43954" x="3494088" y="3648075"/>
          <p14:tracePt t="43963" x="3467100" y="3643313"/>
          <p14:tracePt t="43969" x="3451225" y="3632200"/>
          <p14:tracePt t="43977" x="3417888" y="3621088"/>
          <p14:tracePt t="43985" x="3390900" y="3609975"/>
          <p14:tracePt t="43994" x="3351213" y="3609975"/>
          <p14:tracePt t="44002" x="3319463" y="3609975"/>
          <p14:tracePt t="44009" x="3302000" y="3609975"/>
          <p14:tracePt t="44018" x="3286125" y="3609975"/>
          <p14:tracePt t="44025" x="3275013" y="3603625"/>
          <p14:tracePt t="44097" x="3270250" y="3603625"/>
          <p14:tracePt t="44105" x="3252788" y="3594100"/>
          <p14:tracePt t="44113" x="3241675" y="3587750"/>
          <p14:tracePt t="44122" x="3209925" y="3576638"/>
          <p14:tracePt t="44130" x="3132138" y="3576638"/>
          <p14:tracePt t="44137" x="3040063" y="3565525"/>
          <p14:tracePt t="44148" x="2924175" y="3549650"/>
          <p14:tracePt t="44152" x="2814638" y="3549650"/>
          <p14:tracePt t="44162" x="2705100" y="3538538"/>
          <p14:tracePt t="44170" x="2613025" y="3538538"/>
          <p14:tracePt t="44177" x="2557463" y="3538538"/>
          <p14:tracePt t="44185" x="2481263" y="3522663"/>
          <p14:tracePt t="44194" x="2436813" y="3522663"/>
          <p14:tracePt t="44202" x="2420938" y="3511550"/>
          <p14:tracePt t="44209" x="2393950" y="3511550"/>
          <p14:tracePt t="44217" x="2393950" y="3494088"/>
          <p14:tracePt t="44226" x="2382838" y="3494088"/>
          <p14:tracePt t="44233" x="2376488" y="3494088"/>
          <p14:tracePt t="44241" x="2365375" y="3489325"/>
          <p14:tracePt t="44248" x="2360613" y="3489325"/>
          <p14:tracePt t="44257" x="2360613" y="3478213"/>
          <p14:tracePt t="44267" x="2344738" y="3478213"/>
          <p14:tracePt t="44274" x="2322513" y="3462338"/>
          <p14:tracePt t="44280" x="2306638" y="3462338"/>
          <p14:tracePt t="44289" x="2289175" y="3451225"/>
          <p14:tracePt t="44299" x="2255838" y="3451225"/>
          <p14:tracePt t="44306" x="2239963" y="3451225"/>
          <p14:tracePt t="44314" x="2224088" y="3451225"/>
          <p14:tracePt t="44321" x="2217738" y="3451225"/>
          <p14:tracePt t="44331" x="2206625" y="3451225"/>
          <p14:tracePt t="44353" x="2201863" y="3451225"/>
          <p14:tracePt t="44385" x="2190750" y="3451225"/>
          <p14:tracePt t="44410" x="2190750" y="3444875"/>
          <p14:tracePt t="44426" x="2197100" y="3444875"/>
          <p14:tracePt t="44441" x="2201863" y="3444875"/>
          <p14:tracePt t="44448" x="2212975" y="3444875"/>
          <p14:tracePt t="44457" x="2179638" y="3444875"/>
          <p14:tracePt t="44465" x="2152650" y="3433763"/>
          <p14:tracePt t="44473" x="2130425" y="3424238"/>
          <p14:tracePt t="44513" x="2130425" y="3417888"/>
          <p14:tracePt t="44521" x="2125663" y="3417888"/>
          <p14:tracePt t="44530" x="2108200" y="3417888"/>
          <p14:tracePt t="44537" x="2087563" y="3406775"/>
          <p14:tracePt t="44546" x="2032000" y="3406775"/>
          <p14:tracePt t="44553" x="1955800" y="3379788"/>
          <p14:tracePt t="44563" x="1862138" y="3379788"/>
          <p14:tracePt t="44570" x="1768475" y="3379788"/>
          <p14:tracePt t="44577" x="1698625" y="3379788"/>
          <p14:tracePt t="44587" x="1620838" y="3379788"/>
          <p14:tracePt t="44593" x="1582738" y="3379788"/>
          <p14:tracePt t="44601" x="1571625" y="3373438"/>
          <p14:tracePt t="44611" x="1566863" y="3373438"/>
          <p14:tracePt t="44618" x="1555750" y="3373438"/>
          <p14:tracePt t="44697" x="1549400" y="3373438"/>
          <p14:tracePt t="45177" x="1544638" y="3373438"/>
          <p14:tracePt t="45185" x="1533525" y="3373438"/>
          <p14:tracePt t="45193" x="1538288" y="3373438"/>
          <p14:tracePt t="45202" x="1555750" y="3373438"/>
          <p14:tracePt t="45209" x="1582738" y="3373438"/>
          <p14:tracePt t="45216" x="1620838" y="3373438"/>
          <p14:tracePt t="45226" x="1692275" y="3373438"/>
          <p14:tracePt t="45233" x="1747838" y="3373438"/>
          <p14:tracePt t="45241" x="1839913" y="3373438"/>
          <p14:tracePt t="45249" x="1949450" y="3373438"/>
          <p14:tracePt t="45257" x="2065338" y="3357563"/>
          <p14:tracePt t="45264" x="2174875" y="3330575"/>
          <p14:tracePt t="45283" x="2246313" y="3308350"/>
          <p14:tracePt t="45289" x="2338388" y="3297238"/>
          <p14:tracePt t="45297" x="2436813" y="3281363"/>
          <p14:tracePt t="45306" x="2508250" y="3281363"/>
          <p14:tracePt t="45314" x="2584450" y="3270250"/>
          <p14:tracePt t="45321" x="2628900" y="3270250"/>
          <p14:tracePt t="45332" x="2667000" y="3270250"/>
          <p14:tracePt t="45336" x="2673350" y="3270250"/>
          <p14:tracePt t="45346" x="2684463" y="3270250"/>
          <p14:tracePt t="45354" x="2689225" y="3270250"/>
          <p14:tracePt t="45361" x="2700338" y="3270250"/>
          <p14:tracePt t="45370" x="2705100" y="3270250"/>
          <p14:tracePt t="45378" x="2716213" y="3270250"/>
          <p14:tracePt t="45386" x="2722563" y="3270250"/>
          <p14:tracePt t="45393" x="2749550" y="3270250"/>
          <p14:tracePt t="45400" x="2820988" y="3286125"/>
          <p14:tracePt t="45409" x="2874963" y="3286125"/>
          <p14:tracePt t="45416" x="2984500" y="3286125"/>
          <p14:tracePt t="45425" x="3116263" y="3286125"/>
          <p14:tracePt t="45433" x="3275013" y="3286125"/>
          <p14:tracePt t="45441" x="3390900" y="3286125"/>
          <p14:tracePt t="45449" x="3516313" y="3286125"/>
          <p14:tracePt t="45458" x="3609975" y="3286125"/>
          <p14:tracePt t="45464" x="3702050" y="3281363"/>
          <p14:tracePt t="45473" x="3740150" y="3281363"/>
          <p14:tracePt t="45483" x="3773488" y="3270250"/>
          <p14:tracePt t="45489" x="3789363" y="3270250"/>
          <p14:tracePt t="45498" x="3795713" y="3270250"/>
          <p14:tracePt t="45505" x="3811588" y="3270250"/>
          <p14:tracePt t="45514" x="3822700" y="3270250"/>
          <p14:tracePt t="45521" x="3829050" y="3270250"/>
          <p14:tracePt t="45533" x="3840163" y="3270250"/>
          <p14:tracePt t="45538" x="3844925" y="3270250"/>
          <p14:tracePt t="45545" x="3860800" y="3270250"/>
          <p14:tracePt t="45553" x="3894138" y="3270250"/>
          <p14:tracePt t="45562" x="3932238" y="3270250"/>
          <p14:tracePt t="45568" x="3976688" y="3270250"/>
          <p14:tracePt t="45577" x="4014788" y="3270250"/>
          <p14:tracePt t="45585" x="4068763" y="3270250"/>
          <p14:tracePt t="45593" x="4124325" y="3270250"/>
          <p14:tracePt t="45601" x="4184650" y="3270250"/>
          <p14:tracePt t="45610" x="4222750" y="3270250"/>
          <p14:tracePt t="45616" x="4267200" y="3270250"/>
          <p14:tracePt t="45625" x="4260850" y="3270250"/>
          <p14:tracePt t="45633" x="4256088" y="3270250"/>
          <p14:tracePt t="45641" x="4244975" y="3270250"/>
          <p14:tracePt t="45649" x="4249738" y="3270250"/>
          <p14:tracePt t="45658" x="4256088" y="3270250"/>
          <p14:tracePt t="45665" x="4267200" y="3270250"/>
          <p14:tracePt t="45673" x="4271963" y="3270250"/>
          <p14:tracePt t="45682" x="4298950" y="3270250"/>
          <p14:tracePt t="45690" x="4316413" y="3270250"/>
          <p14:tracePt t="45697" x="4343400" y="3270250"/>
          <p14:tracePt t="45705" x="4387850" y="3270250"/>
          <p14:tracePt t="45716" x="4425950" y="3270250"/>
          <p14:tracePt t="45720" x="4468813" y="3270250"/>
          <p14:tracePt t="45731" x="4506913" y="3270250"/>
          <p14:tracePt t="45738" x="4551363" y="3270250"/>
          <p14:tracePt t="45746" x="4606925" y="3270250"/>
          <p14:tracePt t="45753" x="4645025" y="3270250"/>
          <p14:tracePt t="45762" x="4672013" y="3270250"/>
          <p14:tracePt t="45769" x="4716463" y="3270250"/>
          <p14:tracePt t="45778" x="4721225" y="3270250"/>
          <p14:tracePt t="45786" x="4737100" y="3270250"/>
          <p14:tracePt t="45793" x="4748213" y="3270250"/>
          <p14:tracePt t="45801" x="4754563" y="3270250"/>
          <p14:tracePt t="45810" x="4765675" y="3270250"/>
          <p14:tracePt t="45817" x="4781550" y="3270250"/>
          <p14:tracePt t="45825" x="4786313" y="3270250"/>
          <p14:tracePt t="45834" x="4814888" y="3270250"/>
          <p14:tracePt t="45840" x="4841875" y="3270250"/>
          <p14:tracePt t="45849" x="4875213" y="3270250"/>
          <p14:tracePt t="45858" x="4902200" y="3270250"/>
          <p14:tracePt t="45865" x="4929188" y="3270250"/>
          <p14:tracePt t="45873" x="4962525" y="3270250"/>
          <p14:tracePt t="45882" x="4978400" y="3270250"/>
          <p14:tracePt t="45889" x="4995863" y="3270250"/>
          <p14:tracePt t="45897" x="5000625" y="3270250"/>
          <p14:tracePt t="45905" x="5011738" y="3270250"/>
          <p14:tracePt t="45916" x="5016500" y="3270250"/>
          <p14:tracePt t="45921" x="5027613" y="3270250"/>
          <p14:tracePt t="45931" x="5033963" y="3270250"/>
          <p14:tracePt t="45953" x="5045075" y="3270250"/>
          <p14:tracePt t="45969" x="5049838" y="3270250"/>
          <p14:tracePt t="45979" x="5054600" y="3270250"/>
          <p14:tracePt t="45985" x="5065713" y="3270250"/>
          <p14:tracePt t="46002" x="5072063" y="3270250"/>
          <p14:tracePt t="46017" x="5083175" y="3270250"/>
          <p14:tracePt t="46027" x="5087938" y="3270250"/>
          <p14:tracePt t="46057" x="5094288" y="3270250"/>
          <p14:tracePt t="46082" x="5105400" y="3270250"/>
          <p14:tracePt t="46089" x="5110163" y="3270250"/>
          <p14:tracePt t="46097" x="5126038" y="3270250"/>
          <p14:tracePt t="46106" x="5170488" y="3270250"/>
          <p14:tracePt t="46114" x="5224463" y="3270250"/>
          <p14:tracePt t="46121" x="5318125" y="3270250"/>
          <p14:tracePt t="46131" x="5373688" y="3270250"/>
          <p14:tracePt t="46137" x="5465763" y="3270250"/>
          <p14:tracePt t="46146" x="5521325" y="3270250"/>
          <p14:tracePt t="46153" x="5564188" y="3270250"/>
          <p14:tracePt t="46161" x="5602288" y="3270250"/>
          <p14:tracePt t="46168" x="5630863" y="3270250"/>
          <p14:tracePt t="46180" x="5662613" y="3259138"/>
          <p14:tracePt t="46186" x="5668963" y="3259138"/>
          <p14:tracePt t="46233" x="5680075" y="3259138"/>
          <p14:tracePt t="46259" x="5684838" y="3259138"/>
          <p14:tracePt t="46266" x="5695950" y="3259138"/>
          <p14:tracePt t="46273" x="5711825" y="3259138"/>
          <p14:tracePt t="46283" x="5740400" y="3259138"/>
          <p14:tracePt t="46290" x="5794375" y="3259138"/>
          <p14:tracePt t="46298" x="5865813" y="3259138"/>
          <p14:tracePt t="46305" x="5910263" y="3259138"/>
          <p14:tracePt t="46314" x="5937250" y="3248025"/>
          <p14:tracePt t="46320" x="5948363" y="3248025"/>
          <p14:tracePt t="46331" x="5948363" y="3243263"/>
          <p14:tracePt t="46338" x="5942013" y="3243263"/>
          <p14:tracePt t="46401" x="5937250" y="3243263"/>
          <p14:tracePt t="46409" x="5930900" y="3243263"/>
          <p14:tracePt t="46433" x="5937250" y="3243263"/>
          <p14:tracePt t="46441" x="5948363" y="3243263"/>
          <p14:tracePt t="46449" x="5953125" y="3243263"/>
          <p14:tracePt t="46537" x="5942013" y="3243263"/>
          <p14:tracePt t="46545" x="5937250" y="3254375"/>
          <p14:tracePt t="46553" x="5910263" y="3254375"/>
          <p14:tracePt t="46562" x="5942013" y="3198813"/>
          <p14:tracePt t="46569" x="5937250" y="3176588"/>
          <p14:tracePt t="46577" x="5930900" y="3176588"/>
          <p14:tracePt t="46865" x="5930900" y="3187700"/>
          <p14:tracePt t="46873" x="5964238" y="3248025"/>
          <p14:tracePt t="46881" x="5964238" y="3281363"/>
          <p14:tracePt t="46897" x="5959475" y="3281363"/>
          <p14:tracePt t="46905" x="6013450" y="3275013"/>
          <p14:tracePt t="46914" x="6091238" y="3259138"/>
          <p14:tracePt t="46922" x="6200775" y="3248025"/>
          <p14:tracePt t="46929" x="6315075" y="3221038"/>
          <p14:tracePt t="46937" x="6462713" y="3221038"/>
          <p14:tracePt t="46946" x="6589713" y="3221038"/>
          <p14:tracePt t="46953" x="6699250" y="3221038"/>
          <p14:tracePt t="46961" x="6757988" y="3205163"/>
          <p14:tracePt t="46969" x="6797675" y="3194050"/>
          <p14:tracePt t="46977" x="6818313" y="3176588"/>
          <p14:tracePt t="46985" x="6824663" y="3176588"/>
          <p14:tracePt t="46995" x="6835775" y="3176588"/>
          <p14:tracePt t="47001" x="6835775" y="3171825"/>
          <p14:tracePt t="47009" x="6840538" y="3171825"/>
          <p14:tracePt t="47018" x="6851650" y="3171825"/>
          <p14:tracePt t="47025" x="6858000" y="3171825"/>
          <p14:tracePt t="47033" x="6867525" y="3171825"/>
          <p14:tracePt t="47042" x="6873875" y="3171825"/>
          <p14:tracePt t="47050" x="6878638" y="3171825"/>
          <p14:tracePt t="47057" x="6896100" y="3171825"/>
          <p14:tracePt t="47067" x="6927850" y="3171825"/>
          <p14:tracePt t="47074" x="6934200" y="3160713"/>
          <p14:tracePt t="47082" x="6961188" y="3160713"/>
          <p14:tracePt t="47090" x="6967538" y="3160713"/>
          <p14:tracePt t="47101" x="6988175" y="3154363"/>
          <p14:tracePt t="47105" x="6994525" y="3144838"/>
          <p14:tracePt t="47193" x="6999288" y="3144838"/>
          <p14:tracePt t="47201" x="7010400" y="3144838"/>
          <p14:tracePt t="47209" x="7016750" y="3144838"/>
          <p14:tracePt t="47218" x="7027863" y="3144838"/>
          <p14:tracePt t="47242" x="7032625" y="3144838"/>
          <p14:tracePt t="47249" x="7043738" y="3144838"/>
          <p14:tracePt t="47257" x="7048500" y="3144838"/>
          <p14:tracePt t="47266" x="7054850" y="3144838"/>
          <p14:tracePt t="47283" x="7081838" y="3144838"/>
          <p14:tracePt t="47289" x="7086600" y="3144838"/>
          <p14:tracePt t="47300" x="7115175" y="3144838"/>
          <p14:tracePt t="47305" x="7142163" y="3144838"/>
          <p14:tracePt t="47315" x="7175500" y="3144838"/>
          <p14:tracePt t="47321" x="7213600" y="3144838"/>
          <p14:tracePt t="47330" x="7256463" y="3144838"/>
          <p14:tracePt t="47337" x="7285038" y="3133725"/>
          <p14:tracePt t="47346" x="7327900" y="3133725"/>
          <p14:tracePt t="47353" x="7366000" y="3133725"/>
          <p14:tracePt t="47361" x="7421563" y="3133725"/>
          <p14:tracePt t="47370" x="7466013" y="3122613"/>
          <p14:tracePt t="47377" x="7535863" y="3122613"/>
          <p14:tracePt t="47385" x="7580313" y="3111500"/>
          <p14:tracePt t="47395" x="7624763" y="3111500"/>
          <p14:tracePt t="47401" x="7651750" y="3111500"/>
          <p14:tracePt t="47409" x="7667625" y="3111500"/>
          <p14:tracePt t="47416" x="7694613" y="3111500"/>
          <p14:tracePt t="47426" x="7705725" y="3111500"/>
          <p14:tracePt t="47457" x="7712075" y="3111500"/>
          <p14:tracePt t="47505" x="7723188" y="3111500"/>
          <p14:tracePt t="47514" x="7727950" y="3111500"/>
          <p14:tracePt t="47520" x="7727950" y="3116263"/>
          <p14:tracePt t="47530" x="7739063" y="3116263"/>
          <p14:tracePt t="47536" x="7743825" y="3116263"/>
          <p14:tracePt t="47545" x="7772400" y="3116263"/>
          <p14:tracePt t="47553" x="7799388" y="3116263"/>
          <p14:tracePt t="47569" x="7810500" y="3116263"/>
          <p14:tracePt t="47578" x="7893050" y="3116263"/>
          <p14:tracePt t="47585" x="7969250" y="3116263"/>
          <p14:tracePt t="47593" x="8056563" y="3116263"/>
          <p14:tracePt t="47602" x="8116888" y="3116263"/>
          <p14:tracePt t="47609" x="8154988" y="3116263"/>
          <p14:tracePt t="47617" x="8199438" y="3116263"/>
          <p14:tracePt t="47626" x="8226425" y="3116263"/>
          <p14:tracePt t="47635" x="8253413" y="3116263"/>
          <p14:tracePt t="47640" x="8264525" y="3116263"/>
          <p14:tracePt t="47649" x="8270875" y="3116263"/>
          <p14:tracePt t="47657" x="8286750" y="3116263"/>
          <p14:tracePt t="47665" x="8297863" y="3116263"/>
          <p14:tracePt t="47683" x="8302625" y="3116263"/>
          <p14:tracePt t="47699" x="8313738" y="3116263"/>
          <p14:tracePt t="47707" x="8320088" y="3116263"/>
          <p14:tracePt t="47715" x="8324850" y="3116263"/>
          <p14:tracePt t="47937" x="8335963" y="3116263"/>
          <p14:tracePt t="48345" x="8342313" y="3116263"/>
          <p14:tracePt t="48353" x="8351838" y="3116263"/>
          <p14:tracePt t="48361" x="8358188" y="3116263"/>
          <p14:tracePt t="48385" x="8362950" y="3116263"/>
          <p14:tracePt t="48393" x="8374063" y="3116263"/>
          <p14:tracePt t="48401" x="8380413" y="3116263"/>
          <p14:tracePt t="48410" x="8391525" y="3116263"/>
          <p14:tracePt t="48418" x="8407400" y="3116263"/>
          <p14:tracePt t="48425" x="8423275" y="3116263"/>
          <p14:tracePt t="48433" x="8461375" y="3116263"/>
          <p14:tracePt t="48441" x="8516938" y="3116263"/>
          <p14:tracePt t="48449" x="8593138" y="3116263"/>
          <p14:tracePt t="48458" x="8648700" y="3116263"/>
          <p14:tracePt t="48467" x="8740775" y="3116263"/>
          <p14:tracePt t="48473" x="8818563" y="3116263"/>
          <p14:tracePt t="48483" x="8890000" y="3116263"/>
          <p14:tracePt t="48489" x="8950325" y="3116263"/>
          <p14:tracePt t="48499" x="9004300" y="3116263"/>
          <p14:tracePt t="48506" x="9042400" y="3116263"/>
          <p14:tracePt t="48515" x="9086850" y="3116263"/>
          <p14:tracePt t="48521" x="9113838" y="3116263"/>
          <p14:tracePt t="48530" x="9158288" y="3116263"/>
          <p14:tracePt t="48538" x="9185275" y="3116263"/>
          <p14:tracePt t="48545" x="9201150" y="3116263"/>
          <p14:tracePt t="48553" x="9234488" y="3116263"/>
          <p14:tracePt t="48562" x="9239250" y="3116263"/>
          <p14:tracePt t="48569" x="9267825" y="3116263"/>
          <p14:tracePt t="48577" x="9294813" y="3116263"/>
          <p14:tracePt t="48586" x="9310688" y="3116263"/>
          <p14:tracePt t="48593" x="9344025" y="3116263"/>
          <p14:tracePt t="48601" x="9371013" y="3116263"/>
          <p14:tracePt t="48609" x="9377363" y="3122613"/>
          <p14:tracePt t="48618" x="9404350" y="3122613"/>
          <p14:tracePt t="48625" x="9415463" y="3122613"/>
          <p14:tracePt t="48633" x="9431338" y="3122613"/>
          <p14:tracePt t="48641" x="9437688" y="3122613"/>
          <p14:tracePt t="48649" x="9442450" y="3122613"/>
          <p14:tracePt t="48658" x="9453563" y="3122613"/>
          <p14:tracePt t="48666" x="9458325" y="3122613"/>
          <p14:tracePt t="48673" x="9469438" y="3122613"/>
          <p14:tracePt t="48682" x="9469438" y="3133725"/>
          <p14:tracePt t="48689" x="9475788" y="3133725"/>
          <p14:tracePt t="48698" x="9475788" y="3138488"/>
          <p14:tracePt t="48705" x="9486900" y="3138488"/>
          <p14:tracePt t="48716" x="9502775" y="3138488"/>
          <p14:tracePt t="48721" x="9507538" y="3138488"/>
          <p14:tracePt t="48732" x="9513888" y="3149600"/>
          <p14:tracePt t="48738" x="9529763" y="3149600"/>
          <p14:tracePt t="48769" x="9525000" y="3149600"/>
          <p14:tracePt t="48777" x="9513888" y="3149600"/>
          <p14:tracePt t="48785" x="9536113" y="3149600"/>
          <p14:tracePt t="48793" x="9551988" y="3149600"/>
          <p14:tracePt t="48801" x="9585325" y="3149600"/>
          <p14:tracePt t="48810" x="9601200" y="3149600"/>
          <p14:tracePt t="48817" x="9617075" y="3149600"/>
          <p14:tracePt t="48825" x="9623425" y="3149600"/>
          <p14:tracePt t="48881" x="9623425" y="3144838"/>
          <p14:tracePt t="48889" x="9596438" y="3133725"/>
          <p14:tracePt t="48898" x="9590088" y="3133725"/>
          <p14:tracePt t="49049" x="9578975" y="3133725"/>
          <p14:tracePt t="49057" x="9574213" y="3133725"/>
          <p14:tracePt t="49065" x="9563100" y="3133725"/>
          <p14:tracePt t="49074" x="9547225" y="3133725"/>
          <p14:tracePt t="49082" x="9518650" y="3133725"/>
          <p14:tracePt t="49089" x="9502775" y="3133725"/>
          <p14:tracePt t="49100" x="9525000" y="3138488"/>
          <p14:tracePt t="49105" x="9447213" y="3154363"/>
          <p14:tracePt t="49114" x="9348788" y="3182938"/>
          <p14:tracePt t="49123" x="9272588" y="3205163"/>
          <p14:tracePt t="49130" x="9239250" y="3205163"/>
          <p14:tracePt t="49137" x="9234488" y="3205163"/>
          <p14:tracePt t="49161" x="9228138" y="3205163"/>
          <p14:tracePt t="49169" x="9228138" y="3214688"/>
          <p14:tracePt t="49176" x="9212263" y="3214688"/>
          <p14:tracePt t="49186" x="9201150" y="3214688"/>
          <p14:tracePt t="49193" x="9185275" y="3221038"/>
          <p14:tracePt t="49201" x="9169400" y="3232150"/>
          <p14:tracePt t="49210" x="9124950" y="3243263"/>
          <p14:tracePt t="49216" x="9080500" y="3254375"/>
          <p14:tracePt t="49225" x="9037638" y="3263900"/>
          <p14:tracePt t="49232" x="8977313" y="3286125"/>
          <p14:tracePt t="49241" x="8905875" y="3286125"/>
          <p14:tracePt t="49249" x="8840788" y="3314700"/>
          <p14:tracePt t="49258" x="8780463" y="3335338"/>
          <p14:tracePt t="49266" x="8702675" y="3335338"/>
          <p14:tracePt t="49286" x="8566150" y="3390900"/>
          <p14:tracePt t="49290" x="8489950" y="3390900"/>
          <p14:tracePt t="49298" x="8429625" y="3413125"/>
          <p14:tracePt t="49305" x="8351838" y="3429000"/>
          <p14:tracePt t="49315" x="8293100" y="3440113"/>
          <p14:tracePt t="49324" x="8248650" y="3451225"/>
          <p14:tracePt t="49329" x="8221663" y="3467100"/>
          <p14:tracePt t="49339" x="8199438" y="3478213"/>
          <p14:tracePt t="49345" x="8183563" y="3478213"/>
          <p14:tracePt t="49353" x="8177213" y="3478213"/>
          <p14:tracePt t="49362" x="8150225" y="3478213"/>
          <p14:tracePt t="49369" x="8139113" y="3478213"/>
          <p14:tracePt t="49377" x="8116888" y="3478213"/>
          <p14:tracePt t="49385" x="8094663" y="3478213"/>
          <p14:tracePt t="49393" x="8067675" y="3478213"/>
          <p14:tracePt t="49400" x="8040688" y="3478213"/>
          <p14:tracePt t="49410" x="8007350" y="3478213"/>
          <p14:tracePt t="49416" x="7980363" y="3478213"/>
          <p14:tracePt t="49425" x="7942263" y="3478213"/>
          <p14:tracePt t="49433" x="7897813" y="3478213"/>
          <p14:tracePt t="49441" x="7870825" y="3478213"/>
          <p14:tracePt t="49449" x="7826375" y="3489325"/>
          <p14:tracePt t="49457" x="7810500" y="3489325"/>
          <p14:tracePt t="49465" x="7799388" y="3494088"/>
          <p14:tracePt t="49473" x="7799388" y="3505200"/>
          <p14:tracePt t="49482" x="7804150" y="3505200"/>
          <p14:tracePt t="49488" x="7804150" y="3511550"/>
          <p14:tracePt t="49499" x="7810500" y="3511550"/>
          <p14:tracePt t="49505" x="7837488" y="3511550"/>
          <p14:tracePt t="49514" x="7853363" y="3511550"/>
          <p14:tracePt t="49521" x="7886700" y="3511550"/>
          <p14:tracePt t="49531" x="7913688" y="3511550"/>
          <p14:tracePt t="49537" x="7942263" y="3511550"/>
          <p14:tracePt t="49545" x="7962900" y="3511550"/>
          <p14:tracePt t="49553" x="7980363" y="3511550"/>
          <p14:tracePt t="49562" x="7985125" y="3511550"/>
          <p14:tracePt t="49641" x="7996238" y="3511550"/>
          <p14:tracePt t="49648" x="8002588" y="3522663"/>
          <p14:tracePt t="49657" x="8062913" y="3522663"/>
          <p14:tracePt t="49666" x="8193088" y="3549650"/>
          <p14:tracePt t="49674" x="8391525" y="3565525"/>
          <p14:tracePt t="49682" x="8751888" y="3565525"/>
          <p14:tracePt t="49690" x="9207500" y="3587750"/>
          <p14:tracePt t="49699" x="9656763" y="3609975"/>
          <p14:tracePt t="49705" x="9956800" y="3609975"/>
          <p14:tracePt t="49715" x="10220325" y="3609975"/>
          <p14:tracePt t="49721" x="10352088" y="3603625"/>
          <p14:tracePt t="49730" x="10444163" y="3603625"/>
          <p14:tracePt t="49737" x="10439400" y="3603625"/>
          <p14:tracePt t="49745" x="10423525" y="3603625"/>
          <p14:tracePt t="49753" x="10428288" y="3603625"/>
          <p14:tracePt t="49762" x="10450513" y="3603625"/>
          <p14:tracePt t="49769" x="10461625" y="3603625"/>
          <p14:tracePt t="49778" x="10477500" y="3603625"/>
          <p14:tracePt t="49786" x="10483850" y="3603625"/>
          <p14:tracePt t="49793" x="10493375" y="3594100"/>
          <p14:tracePt t="49800" x="10510838" y="3594100"/>
          <p14:tracePt t="49810" x="10515600" y="3594100"/>
          <p14:tracePt t="49817" x="10526713" y="3594100"/>
          <p14:tracePt t="49826" x="10544175" y="3594100"/>
          <p14:tracePt t="49833" x="10560050" y="3594100"/>
          <p14:tracePt t="49842" x="10587038" y="3594100"/>
          <p14:tracePt t="49849" x="10598150" y="3594100"/>
          <p14:tracePt t="49857" x="10620375" y="3594100"/>
          <p14:tracePt t="49913" x="10609263" y="3594100"/>
          <p14:tracePt t="49920" x="10602913" y="3594100"/>
          <p14:tracePt t="49929" x="10598150" y="3594100"/>
          <p14:tracePt t="49938" x="10582275" y="3594100"/>
          <p14:tracePt t="49945" x="10560050" y="3594100"/>
          <p14:tracePt t="49953" x="10533063" y="3598863"/>
          <p14:tracePt t="49963" x="10488613" y="3609975"/>
          <p14:tracePt t="49970" x="10450513" y="3621088"/>
          <p14:tracePt t="49977" x="10406063" y="3621088"/>
          <p14:tracePt t="49986" x="10379075" y="3632200"/>
          <p14:tracePt t="49993" x="10401300" y="3632200"/>
          <p14:tracePt t="50001" x="10363200" y="3643313"/>
          <p14:tracePt t="50009" x="10269538" y="3652838"/>
          <p14:tracePt t="50016" x="10193338" y="3663950"/>
          <p14:tracePt t="50026" x="10115550" y="3663950"/>
          <p14:tracePt t="50032" x="10061575" y="3663950"/>
          <p14:tracePt t="50041" x="9990138" y="3663950"/>
          <p14:tracePt t="50049" x="9913938" y="3663950"/>
          <p14:tracePt t="50057" x="9804400" y="3663950"/>
          <p14:tracePt t="50067" x="9694863" y="3681413"/>
          <p14:tracePt t="50073" x="9563100" y="3681413"/>
          <p14:tracePt t="50083" x="9398000" y="3681413"/>
          <p14:tracePt t="50090" x="9239250" y="3681413"/>
          <p14:tracePt t="50098" x="9059863" y="3681413"/>
          <p14:tracePt t="50105" x="8850313" y="3713163"/>
          <p14:tracePt t="50114" x="8664575" y="3757613"/>
          <p14:tracePt t="50121" x="8402638" y="3813175"/>
          <p14:tracePt t="50130" x="8177213" y="3878263"/>
          <p14:tracePt t="50139" x="7974013" y="3894138"/>
          <p14:tracePt t="50146" x="7920038" y="3894138"/>
          <p14:tracePt t="50154" x="7843838" y="3894138"/>
          <p14:tracePt t="50161" x="7678738" y="3894138"/>
          <p14:tracePt t="50169" x="7535863" y="3894138"/>
          <p14:tracePt t="50178" x="7372350" y="3894138"/>
          <p14:tracePt t="50185" x="7229475" y="3894138"/>
          <p14:tracePt t="50194" x="7081838" y="3911600"/>
          <p14:tracePt t="50201" x="6896100" y="3927475"/>
          <p14:tracePt t="50209" x="6753225" y="3938588"/>
          <p14:tracePt t="50216" x="6605588" y="3938588"/>
          <p14:tracePt t="50225" x="6440488" y="3954463"/>
          <p14:tracePt t="50233" x="6310313" y="3981450"/>
          <p14:tracePt t="50241" x="6200775" y="3998913"/>
          <p14:tracePt t="50248" x="6084888" y="4025900"/>
          <p14:tracePt t="50258" x="5970588" y="4052888"/>
          <p14:tracePt t="50269" x="5876925" y="4070350"/>
          <p14:tracePt t="50274" x="5800725" y="4097338"/>
          <p14:tracePt t="50284" x="5740400" y="4108450"/>
          <p14:tracePt t="50290" x="5680075" y="4119563"/>
          <p14:tracePt t="50299" x="5635625" y="4141788"/>
          <p14:tracePt t="50305" x="5575300" y="4151313"/>
          <p14:tracePt t="50314" x="5543550" y="4173538"/>
          <p14:tracePt t="50323" x="5570538" y="4195763"/>
          <p14:tracePt t="50330" x="5514975" y="4206875"/>
          <p14:tracePt t="50340" x="5422900" y="4233863"/>
          <p14:tracePt t="50346" x="5307013" y="4244975"/>
          <p14:tracePt t="50353" x="5197475" y="4244975"/>
          <p14:tracePt t="50361" x="5087938" y="4260850"/>
          <p14:tracePt t="50369" x="4989513" y="4289425"/>
          <p14:tracePt t="50377" x="4935538" y="4300538"/>
          <p14:tracePt t="50386" x="4875213" y="4300538"/>
          <p14:tracePt t="50393" x="4819650" y="4300538"/>
          <p14:tracePt t="50401" x="4792663" y="4300538"/>
          <p14:tracePt t="50409" x="4759325" y="4300538"/>
          <p14:tracePt t="50417" x="4754563" y="4300538"/>
          <p14:tracePt t="50425" x="4737100" y="4300538"/>
          <p14:tracePt t="50433" x="4725988" y="4300538"/>
          <p14:tracePt t="50443" x="4721225" y="4300538"/>
          <p14:tracePt t="50456" x="4705350" y="4300538"/>
          <p14:tracePt t="50467" x="4699000" y="4289425"/>
          <p14:tracePt t="50472" x="4660900" y="4289425"/>
          <p14:tracePt t="50484" x="4616450" y="4289425"/>
          <p14:tracePt t="50491" x="4578350" y="4289425"/>
          <p14:tracePt t="50500" x="4497388" y="4289425"/>
          <p14:tracePt t="50504" x="4437063" y="4294188"/>
          <p14:tracePt t="50514" x="4376738" y="4311650"/>
          <p14:tracePt t="50522" x="4348163" y="4311650"/>
          <p14:tracePt t="50537" x="4354513" y="4311650"/>
          <p14:tracePt t="50545" x="4392613" y="4311650"/>
          <p14:tracePt t="50553" x="4464050" y="4311650"/>
          <p14:tracePt t="50561" x="4573588" y="4311650"/>
          <p14:tracePt t="50570" x="4699000" y="4311650"/>
          <p14:tracePt t="50577" x="4830763" y="4271963"/>
          <p14:tracePt t="50585" x="4945063" y="4211638"/>
          <p14:tracePt t="50594" x="5022850" y="4113213"/>
          <p14:tracePt t="50604" x="5022850" y="3981450"/>
          <p14:tracePt t="50609" x="5022850" y="3871913"/>
          <p14:tracePt t="50618" x="5005388" y="3871913"/>
          <p14:tracePt t="50721" x="5011738" y="3871913"/>
          <p14:tracePt t="50729" x="5016500" y="3878263"/>
          <p14:tracePt t="50737" x="5367338" y="4025900"/>
          <p14:tracePt t="50748" x="5559425" y="4092575"/>
          <p14:tracePt t="50754" x="5635625" y="4092575"/>
          <p14:tracePt t="50761" x="5653088" y="4092575"/>
          <p14:tracePt t="50770" x="5653088" y="4081463"/>
          <p14:tracePt t="50777" x="5653088" y="4070350"/>
          <p14:tracePt t="50785" x="5653088" y="4064000"/>
          <p14:tracePt t="50794" x="5653088" y="4048125"/>
          <p14:tracePt t="50825" x="5653088" y="4064000"/>
          <p14:tracePt t="50833" x="5653088" y="4092575"/>
          <p14:tracePt t="50841" x="5680075" y="4151313"/>
          <p14:tracePt t="50851" x="5702300" y="4195763"/>
          <p14:tracePt t="50857" x="5673725" y="4206875"/>
          <p14:tracePt t="50866" x="5635625" y="4206875"/>
          <p14:tracePt t="50873" x="5581650" y="4206875"/>
          <p14:tracePt t="50882" x="5487988" y="4206875"/>
          <p14:tracePt t="50889" x="5411788" y="4206875"/>
          <p14:tracePt t="50899" x="5340350" y="4206875"/>
          <p14:tracePt t="50906" x="5264150" y="4206875"/>
          <p14:tracePt t="50913" x="5203825" y="4202113"/>
          <p14:tracePt t="50920" x="5148263" y="4202113"/>
          <p14:tracePt t="50928" x="5105400" y="4191000"/>
          <p14:tracePt t="50937" x="5076825" y="4168775"/>
          <p14:tracePt t="50947" x="5045075" y="4168775"/>
          <p14:tracePt t="50953" x="5005388" y="4157663"/>
          <p14:tracePt t="50961" x="4973638" y="4141788"/>
          <p14:tracePt t="50969" x="4935538" y="4141788"/>
          <p14:tracePt t="50978" x="4902200" y="4130675"/>
          <p14:tracePt t="50985" x="4886325" y="4130675"/>
          <p14:tracePt t="50993" x="4846638" y="4130675"/>
          <p14:tracePt t="51001" x="4814888" y="4130675"/>
          <p14:tracePt t="51009" x="4759325" y="4119563"/>
          <p14:tracePt t="51017" x="4716463" y="4119563"/>
          <p14:tracePt t="51026" x="4649788" y="4119563"/>
          <p14:tracePt t="51032" x="4606925" y="4119563"/>
          <p14:tracePt t="51041" x="4578350" y="4119563"/>
          <p14:tracePt t="51052" x="4562475" y="4119563"/>
          <p14:tracePt t="51057" x="4546600" y="4119563"/>
          <p14:tracePt t="51066" x="4535488" y="4119563"/>
          <p14:tracePt t="51074" x="4529138" y="4119563"/>
          <p14:tracePt t="51083" x="4529138" y="4108450"/>
          <p14:tracePt t="51099" x="4518025" y="4108450"/>
          <p14:tracePt t="51107" x="4518025" y="4102100"/>
          <p14:tracePt t="51114" x="4513263" y="4102100"/>
          <p14:tracePt t="51121" x="4502150" y="4102100"/>
          <p14:tracePt t="51130" x="4497388" y="4092575"/>
          <p14:tracePt t="51136" x="4457700" y="4092575"/>
          <p14:tracePt t="51145" x="4430713" y="4092575"/>
          <p14:tracePt t="51153" x="4403725" y="4092575"/>
          <p14:tracePt t="51161" x="4370388" y="4092575"/>
          <p14:tracePt t="51168" x="4343400" y="4092575"/>
          <p14:tracePt t="51177" x="4338638" y="4092575"/>
          <p14:tracePt t="51185" x="4327525" y="4092575"/>
          <p14:tracePt t="51194" x="4321175" y="4092575"/>
          <p14:tracePt t="51257" x="4310063" y="4092575"/>
          <p14:tracePt t="51274" x="4305300" y="4092575"/>
          <p14:tracePt t="51282" x="4298950" y="4092575"/>
          <p14:tracePt t="51289" x="4287838" y="4092575"/>
          <p14:tracePt t="51298" x="4283075" y="4092575"/>
          <p14:tracePt t="51313" x="4271963" y="4092575"/>
          <p14:tracePt t="51441" x="4271963" y="4086225"/>
          <p14:tracePt t="51865" x="4271963" y="4081463"/>
          <p14:tracePt t="51873" x="4278313" y="4081463"/>
          <p14:tracePt t="51897" x="4278313" y="4070350"/>
          <p14:tracePt t="51929" x="4278313" y="4064000"/>
          <p14:tracePt t="53801" x="4283075" y="4064000"/>
          <p14:tracePt t="53809" x="4294188" y="4064000"/>
          <p14:tracePt t="53817" x="4298950" y="4064000"/>
          <p14:tracePt t="53826" x="4327525" y="4064000"/>
          <p14:tracePt t="53835" x="4354513" y="4064000"/>
          <p14:tracePt t="53841" x="4381500" y="4064000"/>
          <p14:tracePt t="53852" x="4425950" y="4064000"/>
          <p14:tracePt t="53857" x="4479925" y="4064000"/>
          <p14:tracePt t="53867" x="4557713" y="4048125"/>
          <p14:tracePt t="53874" x="4611688" y="4048125"/>
          <p14:tracePt t="53882" x="4705350" y="4037013"/>
          <p14:tracePt t="53889" x="4748213" y="4037013"/>
          <p14:tracePt t="53898" x="4803775" y="4025900"/>
          <p14:tracePt t="53906" x="4846638" y="4025900"/>
          <p14:tracePt t="53913" x="4886325" y="4025900"/>
          <p14:tracePt t="53921" x="4913313" y="4025900"/>
          <p14:tracePt t="53930" x="4924425" y="4025900"/>
          <p14:tracePt t="53937" x="4929188" y="4025900"/>
          <p14:tracePt t="53945" x="4940300" y="4025900"/>
          <p14:tracePt t="53954" x="4945063" y="4025900"/>
          <p14:tracePt t="53961" x="4956175" y="4025900"/>
          <p14:tracePt t="53969" x="4962525" y="4025900"/>
          <p14:tracePt t="53978" x="4967288" y="4025900"/>
          <p14:tracePt t="53985" x="4978400" y="4025900"/>
          <p14:tracePt t="53993" x="5005388" y="4025900"/>
          <p14:tracePt t="54001" x="5033963" y="4025900"/>
          <p14:tracePt t="54008" x="5060950" y="4025900"/>
          <p14:tracePt t="54017" x="5114925" y="4025900"/>
          <p14:tracePt t="54025" x="5192713" y="4025900"/>
          <p14:tracePt t="54035" x="5235575" y="4014788"/>
          <p14:tracePt t="54041" x="5291138" y="4014788"/>
          <p14:tracePt t="54051" x="5345113" y="4014788"/>
          <p14:tracePt t="54058" x="5378450" y="4014788"/>
          <p14:tracePt t="54067" x="5405438" y="4014788"/>
          <p14:tracePt t="54072" x="5422900" y="4014788"/>
          <p14:tracePt t="54082" x="5434013" y="4010025"/>
          <p14:tracePt t="54089" x="5438775" y="4010025"/>
          <p14:tracePt t="54185" x="5443538" y="4010025"/>
          <p14:tracePt t="54201" x="5454650" y="4010025"/>
          <p14:tracePt t="54210" x="5461000" y="4010025"/>
          <p14:tracePt t="54216" x="5472113" y="4010025"/>
          <p14:tracePt t="54234" x="5476875" y="4010025"/>
          <p14:tracePt t="54242" x="5483225" y="4010025"/>
          <p14:tracePt t="54250" x="5492750" y="4010025"/>
          <p14:tracePt t="54257" x="5499100" y="4010025"/>
          <p14:tracePt t="54269" x="5537200" y="4010025"/>
          <p14:tracePt t="54272" x="5619750" y="4010025"/>
          <p14:tracePt t="54285" x="5695950" y="4010025"/>
          <p14:tracePt t="54290" x="5838825" y="4010025"/>
          <p14:tracePt t="54297" x="5872163" y="4010025"/>
          <p14:tracePt t="54305" x="5926138" y="3992563"/>
          <p14:tracePt t="54314" x="6073775" y="3965575"/>
          <p14:tracePt t="54321" x="6238875" y="3965575"/>
          <p14:tracePt t="54329" x="6370638" y="3949700"/>
          <p14:tracePt t="54339" x="6518275" y="3922713"/>
          <p14:tracePt t="54345" x="6610350" y="3911600"/>
          <p14:tracePt t="54353" x="6681788" y="3911600"/>
          <p14:tracePt t="54361" x="6726238" y="3911600"/>
          <p14:tracePt t="54369" x="6753225" y="3900488"/>
          <p14:tracePt t="54377" x="6764338" y="3900488"/>
          <p14:tracePt t="54385" x="6769100" y="3900488"/>
          <p14:tracePt t="54393" x="6769100" y="3889375"/>
          <p14:tracePt t="54410" x="6780213" y="3889375"/>
          <p14:tracePt t="54425" x="6786563" y="3889375"/>
          <p14:tracePt t="54442" x="6791325" y="3889375"/>
          <p14:tracePt t="54451" x="6802438" y="3889375"/>
          <p14:tracePt t="54457" x="6808788" y="3889375"/>
          <p14:tracePt t="54468" x="6824663" y="3889375"/>
          <p14:tracePt t="54473" x="6878638" y="3889375"/>
          <p14:tracePt t="54480" x="6938963" y="3889375"/>
          <p14:tracePt t="54489" x="6994525" y="3889375"/>
          <p14:tracePt t="54496" x="7032625" y="3889375"/>
          <p14:tracePt t="54504" x="7065963" y="3889375"/>
          <p14:tracePt t="54512" x="7092950" y="3889375"/>
          <p14:tracePt t="54520" x="7119938" y="3889375"/>
          <p14:tracePt t="54528" x="7153275" y="3889375"/>
          <p14:tracePt t="54536" x="7180263" y="3889375"/>
          <p14:tracePt t="54544" x="7207250" y="3889375"/>
          <p14:tracePt t="54552" x="7251700" y="3889375"/>
          <p14:tracePt t="54560" x="7278688" y="3889375"/>
          <p14:tracePt t="54568" x="7323138" y="3889375"/>
          <p14:tracePt t="54576" x="7327900" y="3889375"/>
          <p14:tracePt t="54584" x="7356475" y="3889375"/>
          <p14:tracePt t="54591" x="7361238" y="3889375"/>
          <p14:tracePt t="54616" x="7361238" y="3883025"/>
          <p14:tracePt t="54729" x="7372350" y="3883025"/>
          <p14:tracePt t="54737" x="7377113" y="3883025"/>
          <p14:tracePt t="54745" x="7388225" y="3883025"/>
          <p14:tracePt t="54754" x="7394575" y="3883025"/>
          <p14:tracePt t="54769" x="7405688" y="3883025"/>
          <p14:tracePt t="54801" x="7410450" y="3883025"/>
          <p14:tracePt t="54833" x="7410450" y="3871913"/>
          <p14:tracePt t="54841" x="7426325" y="3871913"/>
          <p14:tracePt t="54873" x="7415213" y="3871913"/>
          <p14:tracePt t="55281" x="7421563" y="3871913"/>
          <p14:tracePt t="55297" x="7426325" y="3871913"/>
          <p14:tracePt t="55313" x="7432675" y="3871913"/>
          <p14:tracePt t="55353" x="7443788" y="3871913"/>
          <p14:tracePt t="55441" x="7448550" y="3871913"/>
          <p14:tracePt t="55450" x="7448550" y="3878263"/>
          <p14:tracePt t="55456" x="7475538" y="3889375"/>
          <p14:tracePt t="55467" x="7497763" y="3894138"/>
          <p14:tracePt t="55474" x="7524750" y="3905250"/>
          <p14:tracePt t="55482" x="7558088" y="3927475"/>
          <p14:tracePt t="55489" x="7575550" y="3938588"/>
          <p14:tracePt t="55497" x="7602538" y="3938588"/>
          <p14:tracePt t="55505" x="7624763" y="3938588"/>
          <p14:tracePt t="55514" x="7640638" y="3943350"/>
          <p14:tracePt t="55521" x="7645400" y="3943350"/>
          <p14:tracePt t="55529" x="7662863" y="3943350"/>
          <p14:tracePt t="55538" x="7673975" y="3943350"/>
          <p14:tracePt t="55545" x="7700963" y="3943350"/>
          <p14:tracePt t="55554" x="7716838" y="3943350"/>
          <p14:tracePt t="55562" x="7743825" y="3943350"/>
          <p14:tracePt t="55569" x="7777163" y="3943350"/>
          <p14:tracePt t="55577" x="7772400" y="3943350"/>
          <p14:tracePt t="55649" x="7766050" y="3943350"/>
          <p14:tracePt t="55657" x="7754938" y="3954463"/>
          <p14:tracePt t="55666" x="7761288" y="3954463"/>
          <p14:tracePt t="55674" x="7794625" y="3954463"/>
          <p14:tracePt t="55681" x="7837488" y="3954463"/>
          <p14:tracePt t="55688" x="7864475" y="3954463"/>
          <p14:tracePt t="55699" x="7893050" y="3954463"/>
          <p14:tracePt t="55705" x="7913688" y="3954463"/>
          <p14:tracePt t="55713" x="7942263" y="3960813"/>
          <p14:tracePt t="55722" x="7953375" y="3960813"/>
          <p14:tracePt t="55745" x="7958138" y="3960813"/>
          <p14:tracePt t="55753" x="7958138" y="3971925"/>
          <p14:tracePt t="55817" x="7962900" y="3971925"/>
          <p14:tracePt t="55825" x="7974013" y="3971925"/>
          <p14:tracePt t="55833" x="7980363" y="3971925"/>
          <p14:tracePt t="55841" x="7980363" y="3976688"/>
          <p14:tracePt t="55850" x="8007350" y="3976688"/>
          <p14:tracePt t="55857" x="8034338" y="3976688"/>
          <p14:tracePt t="55866" x="8067675" y="3976688"/>
          <p14:tracePt t="55872" x="8105775" y="3976688"/>
          <p14:tracePt t="55881" x="8139113" y="3976688"/>
          <p14:tracePt t="55890" x="8166100" y="3976688"/>
          <p14:tracePt t="56009" x="8166100" y="3987800"/>
          <p14:tracePt t="56017" x="8172450" y="3987800"/>
          <p14:tracePt t="56025" x="8183563" y="4003675"/>
          <p14:tracePt t="56035" x="8199438" y="4003675"/>
          <p14:tracePt t="56041" x="8204200" y="4010025"/>
          <p14:tracePt t="56051" x="8226425" y="4021138"/>
          <p14:tracePt t="56057" x="8232775" y="4025900"/>
          <p14:tracePt t="56121" x="8237538" y="4025900"/>
          <p14:tracePt t="56129" x="8248650" y="4025900"/>
          <p14:tracePt t="56136" x="8253413" y="4025900"/>
          <p14:tracePt t="56146" x="8264525" y="4025900"/>
          <p14:tracePt t="56162" x="8270875" y="4025900"/>
          <p14:tracePt t="56169" x="8281988" y="4025900"/>
          <p14:tracePt t="56177" x="8286750" y="4025900"/>
          <p14:tracePt t="56185" x="8293100" y="4025900"/>
          <p14:tracePt t="56265" x="8302625" y="4025900"/>
          <p14:tracePt t="56273" x="8308975" y="4025900"/>
          <p14:tracePt t="56282" x="8324850" y="4025900"/>
          <p14:tracePt t="56289" x="8369300" y="4025900"/>
          <p14:tracePt t="56297" x="8396288" y="4025900"/>
          <p14:tracePt t="56306" x="8412163" y="4025900"/>
          <p14:tracePt t="56316" x="8445500" y="4025900"/>
          <p14:tracePt t="56320" x="8461375" y="4025900"/>
          <p14:tracePt t="56329" x="8467725" y="4025900"/>
          <p14:tracePt t="56521" x="8467725" y="4037013"/>
          <p14:tracePt t="56529" x="8467725" y="4041775"/>
          <p14:tracePt t="57337" x="8478838" y="4041775"/>
          <p14:tracePt t="57345" x="8483600" y="4041775"/>
          <p14:tracePt t="57369" x="8472488" y="4041775"/>
          <p14:tracePt t="57377" x="8467725" y="4041775"/>
          <p14:tracePt t="57384" x="8451850" y="4041775"/>
          <p14:tracePt t="57394" x="8418513" y="4041775"/>
          <p14:tracePt t="57402" x="8391525" y="4041775"/>
          <p14:tracePt t="57409" x="8374063" y="4041775"/>
          <p14:tracePt t="57420" x="8347075" y="4041775"/>
          <p14:tracePt t="57425" x="8302625" y="4041775"/>
          <p14:tracePt t="57435" x="8264525" y="4041775"/>
          <p14:tracePt t="57442" x="8210550" y="4041775"/>
          <p14:tracePt t="57449" x="8132763" y="4041775"/>
          <p14:tracePt t="57456" x="8078788" y="4041775"/>
          <p14:tracePt t="57466" x="7985125" y="4041775"/>
          <p14:tracePt t="57474" x="7908925" y="4041775"/>
          <p14:tracePt t="57482" x="7821613" y="4041775"/>
          <p14:tracePt t="57488" x="7761288" y="4052888"/>
          <p14:tracePt t="57498" x="7685088" y="4070350"/>
          <p14:tracePt t="57505" x="7640638" y="4070350"/>
          <p14:tracePt t="57513" x="7602538" y="4081463"/>
          <p14:tracePt t="57529" x="7618413" y="4081463"/>
          <p14:tracePt t="57537" x="7585075" y="4081463"/>
          <p14:tracePt t="57545" x="7542213" y="4081463"/>
          <p14:tracePt t="57554" x="7504113" y="4081463"/>
          <p14:tracePt t="57561" x="7459663" y="4086225"/>
          <p14:tracePt t="57569" x="7415213" y="4086225"/>
          <p14:tracePt t="57578" x="7366000" y="4086225"/>
          <p14:tracePt t="57584" x="7285038" y="4113213"/>
          <p14:tracePt t="57593" x="7229475" y="4113213"/>
          <p14:tracePt t="57603" x="7169150" y="4113213"/>
          <p14:tracePt t="57609" x="7077075" y="4130675"/>
          <p14:tracePt t="57618" x="7021513" y="4130675"/>
          <p14:tracePt t="57626" x="6945313" y="4130675"/>
          <p14:tracePt t="57635" x="6889750" y="4130675"/>
          <p14:tracePt t="57640" x="6818313" y="4130675"/>
          <p14:tracePt t="57650" x="6757988" y="4130675"/>
          <p14:tracePt t="57658" x="6704013" y="4130675"/>
          <p14:tracePt t="57665" x="6659563" y="4130675"/>
          <p14:tracePt t="57673" x="6632575" y="4130675"/>
          <p14:tracePt t="57682" x="6616700" y="4130675"/>
          <p14:tracePt t="57689" x="6589713" y="4130675"/>
          <p14:tracePt t="57697" x="6556375" y="4130675"/>
          <p14:tracePt t="57706" x="6518275" y="4130675"/>
          <p14:tracePt t="57713" x="6484938" y="4130675"/>
          <p14:tracePt t="57722" x="6429375" y="4130675"/>
          <p14:tracePt t="57729" x="6375400" y="4130675"/>
          <p14:tracePt t="57737" x="6281738" y="4130675"/>
          <p14:tracePt t="57745" x="6210300" y="4130675"/>
          <p14:tracePt t="57754" x="6118225" y="4130675"/>
          <p14:tracePt t="57761" x="6024563" y="4141788"/>
          <p14:tracePt t="57770" x="5964238" y="4151313"/>
          <p14:tracePt t="57777" x="5903913" y="4168775"/>
          <p14:tracePt t="57784" x="5861050" y="4173538"/>
          <p14:tracePt t="57793" x="5832475" y="4173538"/>
          <p14:tracePt t="57802" x="5789613" y="4173538"/>
          <p14:tracePt t="57809" x="5772150" y="4173538"/>
          <p14:tracePt t="57817" x="5756275" y="4173538"/>
          <p14:tracePt t="57825" x="5718175" y="4173538"/>
          <p14:tracePt t="57834" x="5684838" y="4173538"/>
          <p14:tracePt t="57840" x="5691188" y="4173538"/>
          <p14:tracePt t="57851" x="5695950" y="4173538"/>
          <p14:tracePt t="57866" x="5653088" y="4173538"/>
          <p14:tracePt t="57873" x="5581650" y="4173538"/>
          <p14:tracePt t="57882" x="5526088" y="4173538"/>
          <p14:tracePt t="57889" x="5434013" y="4173538"/>
          <p14:tracePt t="57897" x="5356225" y="4173538"/>
          <p14:tracePt t="57906" x="5280025" y="4191000"/>
          <p14:tracePt t="57913" x="5224463" y="4191000"/>
          <p14:tracePt t="57921" x="5181600" y="4191000"/>
          <p14:tracePt t="57932" x="5126038" y="4191000"/>
          <p14:tracePt t="57937" x="5099050" y="4191000"/>
          <p14:tracePt t="57945" x="5060950" y="4191000"/>
          <p14:tracePt t="57953" x="5027613" y="4191000"/>
          <p14:tracePt t="57961" x="4989513" y="4191000"/>
          <p14:tracePt t="57969" x="4945063" y="4191000"/>
          <p14:tracePt t="57978" x="4906963" y="4191000"/>
          <p14:tracePt t="57986" x="4875213" y="4191000"/>
          <p14:tracePt t="57993" x="4835525" y="4184650"/>
          <p14:tracePt t="58002" x="4803775" y="4173538"/>
          <p14:tracePt t="58010" x="4776788" y="4162425"/>
          <p14:tracePt t="58017" x="4732338" y="4162425"/>
          <p14:tracePt t="58025" x="4694238" y="4162425"/>
          <p14:tracePt t="58035" x="4649788" y="4162425"/>
          <p14:tracePt t="58040" x="4622800" y="4162425"/>
          <p14:tracePt t="58050" x="4584700" y="4162425"/>
          <p14:tracePt t="58058" x="4551363" y="4162425"/>
          <p14:tracePt t="58066" x="4535488" y="4162425"/>
          <p14:tracePt t="58073" x="4518025" y="4162425"/>
          <p14:tracePt t="58121" x="4506913" y="4162425"/>
          <p14:tracePt t="58129" x="4502150" y="4162425"/>
          <p14:tracePt t="58137" x="4497388" y="4162425"/>
          <p14:tracePt t="58146" x="4475163" y="4162425"/>
          <p14:tracePt t="58153" x="4437063" y="4162425"/>
          <p14:tracePt t="58161" x="4354513" y="4162425"/>
          <p14:tracePt t="58169" x="4294188" y="4162425"/>
          <p14:tracePt t="58177" x="4238625" y="4162425"/>
          <p14:tracePt t="58185" x="4184650" y="4162425"/>
          <p14:tracePt t="58193" x="4151313" y="4162425"/>
          <p14:tracePt t="58202" x="4124325" y="4162425"/>
          <p14:tracePt t="58209" x="4108450" y="4162425"/>
          <p14:tracePt t="58219" x="4097338" y="4162425"/>
          <p14:tracePt t="58225" x="4090988" y="4162425"/>
          <p14:tracePt t="58274" x="4086225" y="4162425"/>
          <p14:tracePt t="58289" x="4075113" y="4162425"/>
          <p14:tracePt t="58298" x="4068763" y="4162425"/>
          <p14:tracePt t="58305" x="4059238" y="4162425"/>
          <p14:tracePt t="58321" x="4059238" y="4168775"/>
          <p14:tracePt t="58329" x="4052888" y="4168775"/>
          <p14:tracePt t="58337" x="4037013" y="4168775"/>
          <p14:tracePt t="58346" x="4025900" y="4173538"/>
          <p14:tracePt t="58361" x="4019550" y="4173538"/>
          <p14:tracePt t="58371" x="4019550" y="4179888"/>
          <p14:tracePt t="58393" x="4019550" y="4191000"/>
          <p14:tracePt t="58402" x="4014788" y="4191000"/>
          <p14:tracePt t="58408" x="4014788" y="4195763"/>
          <p14:tracePt t="58419" x="4003675" y="4195763"/>
          <p14:tracePt t="58426" x="3998913" y="4206875"/>
          <p14:tracePt t="58435" x="3987800" y="4206875"/>
          <p14:tracePt t="58441" x="3970338" y="4222750"/>
          <p14:tracePt t="58450" x="3965575" y="4229100"/>
          <p14:tracePt t="58457" x="3949700" y="4240213"/>
          <p14:tracePt t="58465" x="3938588" y="4244975"/>
          <p14:tracePt t="58475" x="3938588" y="4256088"/>
          <p14:tracePt t="58481" x="3938588" y="4260850"/>
          <p14:tracePt t="58489" x="3938588" y="4271963"/>
          <p14:tracePt t="58498" x="3943350" y="4271963"/>
          <p14:tracePt t="58569" x="3943350" y="4278313"/>
          <p14:tracePt t="58577" x="3959225" y="4278313"/>
          <p14:tracePt t="58584" x="3959225" y="4305300"/>
          <p14:tracePt t="58593" x="3921125" y="4327525"/>
          <p14:tracePt t="58601" x="3889375" y="4349750"/>
          <p14:tracePt t="58609" x="3844925" y="4398963"/>
          <p14:tracePt t="58619" x="3833813" y="4403725"/>
          <p14:tracePt t="58625" x="3817938" y="4430713"/>
          <p14:tracePt t="58635" x="3806825" y="4437063"/>
          <p14:tracePt t="58642" x="3800475" y="4452938"/>
          <p14:tracePt t="58649" x="3800475" y="4464050"/>
          <p14:tracePt t="58729" x="3789363" y="4464050"/>
          <p14:tracePt t="58737" x="3789363" y="4470400"/>
          <p14:tracePt t="58745" x="3784600" y="4470400"/>
          <p14:tracePt t="58889" x="3779838" y="4470400"/>
          <p14:tracePt t="58897" x="3779838" y="4479925"/>
          <p14:tracePt t="58905" x="3779838" y="4486275"/>
          <p14:tracePt t="59017" x="3779838" y="4497388"/>
          <p14:tracePt t="59034" x="3779838" y="4502150"/>
          <p14:tracePt t="59043" x="3779838" y="4508500"/>
          <p14:tracePt t="59049" x="3779838" y="4519613"/>
          <p14:tracePt t="59056" x="3779838" y="4524375"/>
          <p14:tracePt t="59138" x="3779838" y="4535488"/>
          <p14:tracePt t="59153" x="3768725" y="4551363"/>
          <p14:tracePt t="59162" x="3751263" y="4562475"/>
          <p14:tracePt t="59170" x="3730625" y="4591050"/>
          <p14:tracePt t="59178" x="3697288" y="4611688"/>
          <p14:tracePt t="59189" x="3690938" y="4629150"/>
          <p14:tracePt t="59195" x="3659188" y="4640263"/>
          <p14:tracePt t="59202" x="3648075" y="4672013"/>
          <p14:tracePt t="59209" x="3621088" y="4678363"/>
          <p14:tracePt t="59217" x="3609975" y="4689475"/>
          <p14:tracePt t="59224" x="3603625" y="4705350"/>
          <p14:tracePt t="59232" x="3587750" y="4705350"/>
          <p14:tracePt t="59241" x="3587750" y="4710113"/>
          <p14:tracePt t="59351" x="3576638" y="4710113"/>
          <p14:tracePt t="59359" x="3570288" y="4710113"/>
          <p14:tracePt t="59367" x="3543300" y="4710113"/>
          <p14:tracePt t="59375" x="3511550" y="4700588"/>
          <p14:tracePt t="59383" x="3482975" y="4700588"/>
          <p14:tracePt t="59391" x="3451225" y="4689475"/>
          <p14:tracePt t="59399" x="3422650" y="4678363"/>
          <p14:tracePt t="59407" x="3379788" y="4656138"/>
          <p14:tracePt t="59415" x="3373438" y="4649788"/>
          <p14:tracePt t="59423" x="3346450" y="4640263"/>
          <p14:tracePt t="59431" x="3335338" y="4622800"/>
          <p14:tracePt t="59439" x="3319463" y="4611688"/>
          <p14:tracePt t="59447" x="3308350" y="4611688"/>
          <p14:tracePt t="59455" x="3302000" y="4611688"/>
          <p14:tracePt t="59463" x="3292475" y="4600575"/>
          <p14:tracePt t="59471" x="3275013" y="4600575"/>
          <p14:tracePt t="59479" x="3270250" y="4600575"/>
          <p14:tracePt t="59487" x="3241675" y="4600575"/>
          <p14:tracePt t="59495" x="3225800" y="4600575"/>
          <p14:tracePt t="59504" x="3209925" y="4600575"/>
          <p14:tracePt t="59511" x="3187700" y="4600575"/>
          <p14:tracePt t="59519" x="3182938" y="4600575"/>
          <p14:tracePt t="59527" x="3176588" y="4600575"/>
          <p14:tracePt t="59583" x="3165475" y="4600575"/>
          <p14:tracePt t="59591" x="3160713" y="4600575"/>
          <p14:tracePt t="59599" x="3149600" y="4606925"/>
          <p14:tracePt t="59607" x="3100388" y="4618038"/>
          <p14:tracePt t="59615" x="3062288" y="4629150"/>
          <p14:tracePt t="59623" x="2946400" y="4640263"/>
          <p14:tracePt t="59631" x="2886075" y="4667250"/>
          <p14:tracePt t="59639" x="2787650" y="4694238"/>
          <p14:tracePt t="59647" x="2760663" y="4694238"/>
          <p14:tracePt t="59655" x="2744788" y="4700588"/>
          <p14:tracePt t="59663" x="2722563" y="4700588"/>
          <p14:tracePt t="59687" x="2722563" y="4710113"/>
          <p14:tracePt t="59695" x="2727325" y="4710113"/>
          <p14:tracePt t="59703" x="2733675" y="4710113"/>
          <p14:tracePt t="59727" x="2744788" y="4710113"/>
          <p14:tracePt t="59735" x="2744788" y="4705350"/>
          <p14:tracePt t="59743" x="2744788" y="4700588"/>
          <p14:tracePt t="59752" x="2744788" y="4694238"/>
          <p14:tracePt t="59759" x="2738438" y="4683125"/>
          <p14:tracePt t="59767" x="2722563" y="4667250"/>
          <p14:tracePt t="59775" x="2711450" y="4633913"/>
          <p14:tracePt t="59784" x="2711450" y="4606925"/>
          <p14:tracePt t="59791" x="2711450" y="4579938"/>
          <p14:tracePt t="59799" x="2738438" y="4557713"/>
          <p14:tracePt t="59807" x="2744788" y="4557713"/>
          <p14:tracePt t="59839" x="2754313" y="4557713"/>
          <p14:tracePt t="59847" x="2760663" y="4557713"/>
          <p14:tracePt t="59855" x="2771775" y="4557713"/>
          <p14:tracePt t="59863" x="2787650" y="4557713"/>
          <p14:tracePt t="59871" x="2794000" y="4557713"/>
          <p14:tracePt t="59935" x="2798763" y="4557713"/>
          <p14:tracePt t="59943" x="2809875" y="4557713"/>
          <p14:tracePt t="59951" x="2870200" y="4557713"/>
          <p14:tracePt t="59959" x="2995613" y="4557713"/>
          <p14:tracePt t="59968" x="3165475" y="4595813"/>
          <p14:tracePt t="59975" x="3351213" y="4660900"/>
          <p14:tracePt t="59984" x="3570288" y="4710113"/>
          <p14:tracePt t="59991" x="3757613" y="4743450"/>
          <p14:tracePt t="59999" x="3889375" y="4770438"/>
          <p14:tracePt t="60007" x="3959225" y="4770438"/>
          <p14:tracePt t="60015" x="4003675" y="4770438"/>
          <p14:tracePt t="60023" x="4019550" y="4770438"/>
          <p14:tracePt t="60031" x="4025900" y="4770438"/>
          <p14:tracePt t="60063" x="4025900" y="4776788"/>
          <p14:tracePt t="60071" x="3998913" y="4776788"/>
          <p14:tracePt t="60079" x="3959225" y="4776788"/>
          <p14:tracePt t="60087" x="3938588" y="4787900"/>
          <p14:tracePt t="60095" x="3898900" y="4787900"/>
          <p14:tracePt t="60103" x="3871913" y="4787900"/>
          <p14:tracePt t="60111" x="3840163" y="4787900"/>
          <p14:tracePt t="60120" x="3833813" y="4787900"/>
          <p14:tracePt t="60127" x="3817938" y="4787900"/>
          <p14:tracePt t="60135" x="3800475" y="4787900"/>
          <p14:tracePt t="60143" x="3789363" y="4787900"/>
          <p14:tracePt t="60151" x="3784600" y="4787900"/>
          <p14:tracePt t="60159" x="3773488" y="4787900"/>
          <p14:tracePt t="60167" x="3768725" y="4787900"/>
          <p14:tracePt t="60176" x="3757613" y="4787900"/>
          <p14:tracePt t="60184" x="3740150" y="4787900"/>
          <p14:tracePt t="60192" x="3735388" y="4787900"/>
          <p14:tracePt t="60202" x="3730625" y="4787900"/>
          <p14:tracePt t="60207" x="3702050" y="4787900"/>
          <p14:tracePt t="60216" x="3690938" y="4787900"/>
          <p14:tracePt t="60223" x="3670300" y="4787900"/>
          <p14:tracePt t="60231" x="3636963" y="4787900"/>
          <p14:tracePt t="60239" x="3630613" y="4787900"/>
          <p14:tracePt t="60247" x="3603625" y="4787900"/>
          <p14:tracePt t="60255" x="3598863" y="4787900"/>
          <p14:tracePt t="60269" x="3587750" y="4787900"/>
          <p14:tracePt t="60271" x="3570288" y="4787900"/>
          <p14:tracePt t="60279" x="3565525" y="4787900"/>
          <p14:tracePt t="60288" x="3538538" y="4787900"/>
          <p14:tracePt t="60295" x="3521075" y="4787900"/>
          <p14:tracePt t="60303" x="3489325" y="4787900"/>
          <p14:tracePt t="60311" x="3451225" y="4787900"/>
          <p14:tracePt t="60319" x="3422650" y="4787900"/>
          <p14:tracePt t="60327" x="3402013" y="4787900"/>
          <p14:tracePt t="60336" x="3373438" y="4787900"/>
          <p14:tracePt t="60343" x="3330575" y="4781550"/>
          <p14:tracePt t="60352" x="3324225" y="4776788"/>
          <p14:tracePt t="60359" x="3308350" y="4765675"/>
          <p14:tracePt t="60367" x="3297238" y="4759325"/>
          <p14:tracePt t="60375" x="3275013" y="4759325"/>
          <p14:tracePt t="60384" x="3263900" y="4749800"/>
          <p14:tracePt t="60391" x="3259138" y="4743450"/>
          <p14:tracePt t="60399" x="3232150" y="4732338"/>
          <p14:tracePt t="60407" x="3221038" y="4727575"/>
          <p14:tracePt t="60416" x="3192463" y="4716463"/>
          <p14:tracePt t="60423" x="3165475" y="4700588"/>
          <p14:tracePt t="60431" x="3132138" y="4689475"/>
          <p14:tracePt t="60439" x="3089275" y="4667250"/>
          <p14:tracePt t="60447" x="3028950" y="4640263"/>
          <p14:tracePt t="60455" x="2990850" y="4640263"/>
          <p14:tracePt t="60463" x="2946400" y="4629150"/>
          <p14:tracePt t="60471" x="2903538" y="4618038"/>
          <p14:tracePt t="60479" x="2874963" y="4611688"/>
          <p14:tracePt t="60487" x="2859088" y="4611688"/>
          <p14:tracePt t="60495" x="2836863" y="4611688"/>
          <p14:tracePt t="60504" x="2832100" y="4611688"/>
          <p14:tracePt t="60591" x="2825750" y="4611688"/>
          <p14:tracePt t="60607" x="2814638" y="4611688"/>
          <p14:tracePt t="60615" x="2809875" y="4611688"/>
          <p14:tracePt t="60623" x="2794000" y="4611688"/>
          <p14:tracePt t="60631" x="2782888" y="4611688"/>
          <p14:tracePt t="60639" x="2776538" y="4611688"/>
          <p14:tracePt t="60647" x="2765425" y="4611688"/>
          <p14:tracePt t="60760" x="2760663" y="4611688"/>
          <p14:tracePt t="60783" x="2754313" y="4611688"/>
          <p14:tracePt t="60791" x="2754313" y="4618038"/>
          <p14:tracePt t="60951" x="2760663" y="4618038"/>
          <p14:tracePt t="60959" x="2771775" y="4618038"/>
          <p14:tracePt t="60967" x="2776538" y="4618038"/>
          <p14:tracePt t="60975" x="2787650" y="4618038"/>
          <p14:tracePt t="60983" x="2794000" y="4618038"/>
          <p14:tracePt t="60991" x="2798763" y="4618038"/>
          <p14:tracePt t="60999" x="2820988" y="4618038"/>
          <p14:tracePt t="61007" x="2847975" y="4618038"/>
          <p14:tracePt t="61015" x="2874963" y="4618038"/>
          <p14:tracePt t="61023" x="2919413" y="4618038"/>
          <p14:tracePt t="61031" x="2946400" y="4618038"/>
          <p14:tracePt t="61039" x="2984500" y="4618038"/>
          <p14:tracePt t="61047" x="3017838" y="4618038"/>
          <p14:tracePt t="61055" x="3055938" y="4618038"/>
          <p14:tracePt t="61063" x="3089275" y="4618038"/>
          <p14:tracePt t="61071" x="3116263" y="4618038"/>
          <p14:tracePt t="61079" x="3143250" y="4618038"/>
          <p14:tracePt t="61087" x="3176588" y="4618038"/>
          <p14:tracePt t="61095" x="3203575" y="4618038"/>
          <p14:tracePt t="61104" x="3232150" y="4618038"/>
          <p14:tracePt t="61111" x="3241675" y="4618038"/>
          <p14:tracePt t="61120" x="3270250" y="4618038"/>
          <p14:tracePt t="61127" x="3275013" y="4618038"/>
          <p14:tracePt t="61135" x="3292475" y="4618038"/>
          <p14:tracePt t="61143" x="3308350" y="4618038"/>
          <p14:tracePt t="61151" x="3319463" y="4618038"/>
          <p14:tracePt t="61160" x="3324225" y="4618038"/>
          <p14:tracePt t="61167" x="3341688" y="4618038"/>
          <p14:tracePt t="61175" x="3351213" y="4618038"/>
          <p14:tracePt t="61184" x="3357563" y="4618038"/>
          <p14:tracePt t="61191" x="3373438" y="4618038"/>
          <p14:tracePt t="61200" x="3379788" y="4618038"/>
          <p14:tracePt t="61207" x="3395663" y="4618038"/>
          <p14:tracePt t="61215" x="3406775" y="4618038"/>
          <p14:tracePt t="61223" x="3433763" y="4618038"/>
          <p14:tracePt t="61231" x="3451225" y="4618038"/>
          <p14:tracePt t="61239" x="3478213" y="4618038"/>
          <p14:tracePt t="61247" x="3511550" y="4618038"/>
          <p14:tracePt t="61255" x="3527425" y="4618038"/>
          <p14:tracePt t="61268" x="3554413" y="4618038"/>
          <p14:tracePt t="61271" x="3598863" y="4618038"/>
          <p14:tracePt t="61279" x="3614738" y="4618038"/>
          <p14:tracePt t="61288" x="3641725" y="4606925"/>
          <p14:tracePt t="61295" x="3675063" y="4606925"/>
          <p14:tracePt t="61303" x="3690938" y="4606925"/>
          <p14:tracePt t="61311" x="3708400" y="4606925"/>
          <p14:tracePt t="61320" x="3735388" y="4606925"/>
          <p14:tracePt t="61327" x="3757613" y="4595813"/>
          <p14:tracePt t="61335" x="3773488" y="4595813"/>
          <p14:tracePt t="61344" x="3779838" y="4595813"/>
          <p14:tracePt t="61352" x="3800475" y="4595813"/>
          <p14:tracePt t="61360" x="3806825" y="4595813"/>
          <p14:tracePt t="61368" x="3811588" y="4595813"/>
          <p14:tracePt t="61479" x="3822700" y="4595813"/>
          <p14:tracePt t="61488" x="3829050" y="4595813"/>
          <p14:tracePt t="61495" x="3844925" y="4595813"/>
          <p14:tracePt t="61503" x="3856038" y="4595813"/>
          <p14:tracePt t="61511" x="3871913" y="4595813"/>
          <p14:tracePt t="61519" x="3878263" y="4595813"/>
          <p14:tracePt t="61527" x="3889375" y="4595813"/>
          <p14:tracePt t="61535" x="3894138" y="4595813"/>
          <p14:tracePt t="61543" x="3898900" y="4595813"/>
          <p14:tracePt t="61551" x="3910013" y="4595813"/>
          <p14:tracePt t="61575" x="3916363" y="4595813"/>
          <p14:tracePt t="61727" x="3927475" y="4595813"/>
          <p14:tracePt t="61735" x="3932238" y="4595813"/>
          <p14:tracePt t="61743" x="3938588" y="4595813"/>
          <p14:tracePt t="61751" x="3949700" y="4595813"/>
          <p14:tracePt t="61759" x="3965575" y="4595813"/>
          <p14:tracePt t="61767" x="3970338" y="4595813"/>
          <p14:tracePt t="61775" x="3981450" y="4595813"/>
          <p14:tracePt t="61823" x="3976688" y="4595813"/>
          <p14:tracePt t="61831" x="3970338" y="4595813"/>
          <p14:tracePt t="61839" x="3959225" y="4595813"/>
          <p14:tracePt t="61919" x="3965575" y="4595813"/>
          <p14:tracePt t="61943" x="3970338" y="4595813"/>
          <p14:tracePt t="62103" x="3981450" y="4595813"/>
          <p14:tracePt t="62111" x="3998913" y="4584700"/>
          <p14:tracePt t="62119" x="4003675" y="4584700"/>
          <p14:tracePt t="62127" x="4030663" y="4579938"/>
          <p14:tracePt t="62136" x="4041775" y="4579938"/>
          <p14:tracePt t="62207" x="4048125" y="4579938"/>
          <p14:tracePt t="62217" x="4064000" y="4568825"/>
          <p14:tracePt t="62223" x="4090988" y="4568825"/>
          <p14:tracePt t="62231" x="4146550" y="4568825"/>
          <p14:tracePt t="62239" x="4206875" y="4557713"/>
          <p14:tracePt t="62248" x="4267200" y="4557713"/>
          <p14:tracePt t="62256" x="4283075" y="4557713"/>
          <p14:tracePt t="62264" x="4256088" y="4557713"/>
          <p14:tracePt t="62272" x="4305300" y="4557713"/>
          <p14:tracePt t="62284" x="4381500" y="4557713"/>
          <p14:tracePt t="62287" x="4437063" y="4557713"/>
          <p14:tracePt t="62295" x="4468813" y="4557713"/>
          <p14:tracePt t="62304" x="4475163" y="4557713"/>
          <p14:tracePt t="62311" x="4486275" y="4557713"/>
          <p14:tracePt t="62343" x="4491038" y="4557713"/>
          <p14:tracePt t="62359" x="4497388" y="4557713"/>
          <p14:tracePt t="62367" x="4506913" y="4568825"/>
          <p14:tracePt t="62375" x="4513263" y="4573588"/>
          <p14:tracePt t="62383" x="4540250" y="4584700"/>
          <p14:tracePt t="62391" x="4600575" y="4606925"/>
          <p14:tracePt t="62400" x="4694238" y="4622800"/>
          <p14:tracePt t="62407" x="4786313" y="4633913"/>
          <p14:tracePt t="62415" x="4902200" y="4660900"/>
          <p14:tracePt t="62423" x="4978400" y="4678363"/>
          <p14:tracePt t="62431" x="5072063" y="4678363"/>
          <p14:tracePt t="62439" x="5126038" y="4689475"/>
          <p14:tracePt t="62447" x="5170488" y="4689475"/>
          <p14:tracePt t="62455" x="5197475" y="4689475"/>
          <p14:tracePt t="62463" x="5208588" y="4689475"/>
          <p14:tracePt t="62471" x="5224463" y="4689475"/>
          <p14:tracePt t="62479" x="5230813" y="4689475"/>
          <p14:tracePt t="62488" x="5241925" y="4689475"/>
          <p14:tracePt t="62503" x="5246688" y="4689475"/>
          <p14:tracePt t="62511" x="5253038" y="4689475"/>
          <p14:tracePt t="62527" x="5264150" y="4689475"/>
          <p14:tracePt t="62543" x="5264150" y="4694238"/>
          <p14:tracePt t="62551" x="5268913" y="4694238"/>
          <p14:tracePt t="62559" x="5295900" y="4694238"/>
          <p14:tracePt t="62567" x="5302250" y="4705350"/>
          <p14:tracePt t="62575" x="5318125" y="4705350"/>
          <p14:tracePt t="62583" x="5329238" y="4705350"/>
          <p14:tracePt t="62591" x="5334000" y="4705350"/>
          <p14:tracePt t="62600" x="5351463" y="4705350"/>
          <p14:tracePt t="62607" x="5362575" y="4705350"/>
          <p14:tracePt t="62615" x="5367338" y="4705350"/>
          <p14:tracePt t="62623" x="5383213" y="4705350"/>
          <p14:tracePt t="62631" x="5400675" y="4705350"/>
          <p14:tracePt t="62639" x="5434013" y="4705350"/>
          <p14:tracePt t="62647" x="5438775" y="4710113"/>
          <p14:tracePt t="62655" x="5465763" y="4721225"/>
          <p14:tracePt t="62663" x="5472113" y="4721225"/>
          <p14:tracePt t="62672" x="5499100" y="4721225"/>
          <p14:tracePt t="62687" x="5510213" y="4721225"/>
          <p14:tracePt t="62711" x="5514975" y="4721225"/>
          <p14:tracePt t="62752" x="5526088" y="4721225"/>
          <p14:tracePt t="62759" x="5532438" y="4721225"/>
          <p14:tracePt t="62767" x="5537200" y="4721225"/>
          <p14:tracePt t="62775" x="5548313" y="4721225"/>
          <p14:tracePt t="62783" x="5564188" y="4721225"/>
          <p14:tracePt t="62791" x="5592763" y="4721225"/>
          <p14:tracePt t="62800" x="5646738" y="4721225"/>
          <p14:tracePt t="62807" x="5707063" y="4700588"/>
          <p14:tracePt t="62815" x="5805488" y="4672013"/>
          <p14:tracePt t="62823" x="5915025" y="4672013"/>
          <p14:tracePt t="62831" x="6030913" y="4645025"/>
          <p14:tracePt t="62839" x="6122988" y="4618038"/>
          <p14:tracePt t="62847" x="6167438" y="4618038"/>
          <p14:tracePt t="62855" x="6140450" y="4595813"/>
          <p14:tracePt t="62863" x="6194425" y="4573588"/>
          <p14:tracePt t="62871" x="6232525" y="4573588"/>
          <p14:tracePt t="62879" x="6265863" y="4562475"/>
          <p14:tracePt t="62888" x="6292850" y="4540250"/>
          <p14:tracePt t="62895" x="6303963" y="4540250"/>
          <p14:tracePt t="62904" x="6319838" y="4540250"/>
          <p14:tracePt t="62912" x="6326188" y="4540250"/>
          <p14:tracePt t="62920" x="6337300" y="4540250"/>
          <p14:tracePt t="62959" x="6342063" y="4540250"/>
          <p14:tracePt t="62967" x="6342063" y="4546600"/>
          <p14:tracePt t="63135" x="6348413" y="4546600"/>
          <p14:tracePt t="63143" x="6370638" y="4546600"/>
          <p14:tracePt t="63151" x="6375400" y="4546600"/>
          <p14:tracePt t="63159" x="6402388" y="4546600"/>
          <p14:tracePt t="63168" x="6408738" y="4546600"/>
          <p14:tracePt t="63175" x="6419850" y="4546600"/>
          <p14:tracePt t="63183" x="6435725" y="4546600"/>
          <p14:tracePt t="63191" x="6473825" y="4546600"/>
          <p14:tracePt t="63199" x="6518275" y="4546600"/>
          <p14:tracePt t="63207" x="6556375" y="4546600"/>
          <p14:tracePt t="63215" x="6610350" y="4546600"/>
          <p14:tracePt t="63223" x="6704013" y="4546600"/>
          <p14:tracePt t="63231" x="6813550" y="4546600"/>
          <p14:tracePt t="63239" x="6938963" y="4546600"/>
          <p14:tracePt t="63248" x="7104063" y="4546600"/>
          <p14:tracePt t="63256" x="7251700" y="4546600"/>
          <p14:tracePt t="63269" x="7394575" y="4546600"/>
          <p14:tracePt t="63271" x="7519988" y="4546600"/>
          <p14:tracePt t="63279" x="7667625" y="4546600"/>
          <p14:tracePt t="63288" x="7743825" y="4546600"/>
          <p14:tracePt t="63295" x="7832725" y="4546600"/>
          <p14:tracePt t="63304" x="7875588" y="4546600"/>
          <p14:tracePt t="63311" x="7904163" y="4546600"/>
          <p14:tracePt t="63320" x="7920038" y="4546600"/>
          <p14:tracePt t="63327" x="7942263" y="4546600"/>
          <p14:tracePt t="63335" x="7947025" y="4546600"/>
          <p14:tracePt t="63343" x="7953375" y="4546600"/>
          <p14:tracePt t="63359" x="7962900" y="4546600"/>
          <p14:tracePt t="63368" x="7969250" y="4546600"/>
          <p14:tracePt t="63551" x="7980363" y="4546600"/>
          <p14:tracePt t="63568" x="7985125" y="4546600"/>
          <p14:tracePt t="63583" x="7996238" y="4546600"/>
          <p14:tracePt t="63591" x="8002588" y="4546600"/>
          <p14:tracePt t="63599" x="8007350" y="4546600"/>
          <p14:tracePt t="63615" x="8018463" y="4546600"/>
          <p14:tracePt t="63623" x="8023225" y="4546600"/>
          <p14:tracePt t="63631" x="8034338" y="4546600"/>
          <p14:tracePt t="63639" x="8040688" y="4546600"/>
          <p14:tracePt t="63647" x="8045450" y="4546600"/>
          <p14:tracePt t="63655" x="8056563" y="4546600"/>
          <p14:tracePt t="63663" x="8062913" y="4546600"/>
          <p14:tracePt t="63671" x="8072438" y="4546600"/>
          <p14:tracePt t="63679" x="8078788" y="4546600"/>
          <p14:tracePt t="63783" x="8089900" y="4546600"/>
          <p14:tracePt t="63791" x="8094663" y="4546600"/>
          <p14:tracePt t="63799" x="8101013" y="4546600"/>
          <p14:tracePt t="63807" x="8128000" y="4546600"/>
          <p14:tracePt t="63823" x="8116888" y="4546600"/>
          <p14:tracePt t="63831" x="8112125" y="4546600"/>
          <p14:tracePt t="63847" x="8128000" y="4546600"/>
          <p14:tracePt t="63855" x="8139113" y="4546600"/>
          <p14:tracePt t="63863" x="8143875" y="4546600"/>
          <p14:tracePt t="63872" x="8154988" y="4546600"/>
          <p14:tracePt t="63879" x="8161338" y="4546600"/>
          <p14:tracePt t="63887" x="8172450" y="4546600"/>
          <p14:tracePt t="63895" x="8177213" y="4540250"/>
          <p14:tracePt t="63904" x="8204200" y="4540250"/>
          <p14:tracePt t="63911" x="8232775" y="4540250"/>
          <p14:tracePt t="63919" x="8275638" y="4540250"/>
          <p14:tracePt t="63927" x="8331200" y="4540250"/>
          <p14:tracePt t="63935" x="8369300" y="4540250"/>
          <p14:tracePt t="63943" x="8412163" y="4540250"/>
          <p14:tracePt t="63952" x="8461375" y="4540250"/>
          <p14:tracePt t="63959" x="8505825" y="4540250"/>
          <p14:tracePt t="63967" x="8532813" y="4540250"/>
          <p14:tracePt t="63975" x="8566150" y="4540250"/>
          <p14:tracePt t="63984" x="8570913" y="4540250"/>
          <p14:tracePt t="63991" x="8577263" y="4540250"/>
          <p14:tracePt t="63999" x="8588375" y="4540250"/>
          <p14:tracePt t="64007" x="8593138" y="4540250"/>
          <p14:tracePt t="64024" x="8604250" y="4540250"/>
          <p14:tracePt t="64039" x="8610600" y="4540250"/>
          <p14:tracePt t="64047" x="8621713" y="4540250"/>
          <p14:tracePt t="64055" x="8626475" y="4540250"/>
          <p14:tracePt t="64063" x="8631238" y="4540250"/>
          <p14:tracePt t="64071" x="8642350" y="4540250"/>
          <p14:tracePt t="64079" x="8670925" y="4540250"/>
          <p14:tracePt t="64087" x="8697913" y="4540250"/>
          <p14:tracePt t="64095" x="8702675" y="4540250"/>
          <p14:tracePt t="64104" x="8731250" y="4540250"/>
          <p14:tracePt t="64111" x="8740775" y="4540250"/>
          <p14:tracePt t="64120" x="8747125" y="4540250"/>
          <p14:tracePt t="64135" x="8751888" y="4540250"/>
          <p14:tracePt t="64144" x="8763000" y="4540250"/>
          <p14:tracePt t="64151" x="8769350" y="4540250"/>
          <p14:tracePt t="64159" x="8780463" y="4540250"/>
          <p14:tracePt t="64167" x="8796338" y="4540250"/>
          <p14:tracePt t="64175" x="8812213" y="4540250"/>
          <p14:tracePt t="64184" x="8850313" y="4540250"/>
          <p14:tracePt t="64191" x="8894763" y="4540250"/>
          <p14:tracePt t="64199" x="8950325" y="4540250"/>
          <p14:tracePt t="64207" x="9004300" y="4540250"/>
          <p14:tracePt t="64215" x="9037638" y="4540250"/>
          <p14:tracePt t="64224" x="9064625" y="4540250"/>
          <p14:tracePt t="64232" x="9091613" y="4540250"/>
          <p14:tracePt t="64240" x="9124950" y="4540250"/>
          <p14:tracePt t="64248" x="9129713" y="4540250"/>
          <p14:tracePt t="64256" x="9129713" y="4535488"/>
          <p14:tracePt t="64263" x="9136063" y="4535488"/>
          <p14:tracePt t="64335" x="9147175" y="4535488"/>
          <p14:tracePt t="64343" x="9151938" y="4535488"/>
          <p14:tracePt t="64368" x="9163050" y="4535488"/>
          <p14:tracePt t="64423" x="9169400" y="4535488"/>
          <p14:tracePt t="64431" x="9178925" y="4535488"/>
          <p14:tracePt t="64439" x="9196388" y="4535488"/>
          <p14:tracePt t="64447" x="9201150" y="4535488"/>
          <p14:tracePt t="64455" x="9228138" y="4535488"/>
          <p14:tracePt t="64463" x="9234488" y="4535488"/>
          <p14:tracePt t="64471" x="9261475" y="4535488"/>
          <p14:tracePt t="64487" x="9267825" y="4535488"/>
          <p14:tracePt t="64520" x="9278938" y="4535488"/>
          <p14:tracePt t="64535" x="9283700" y="4535488"/>
          <p14:tracePt t="64567" x="9294813" y="4535488"/>
          <p14:tracePt t="64575" x="9299575" y="4535488"/>
          <p14:tracePt t="64584" x="9310688" y="4535488"/>
          <p14:tracePt t="64591" x="9328150" y="4535488"/>
          <p14:tracePt t="64599" x="9409113" y="4535488"/>
          <p14:tracePt t="64607" x="9480550" y="4535488"/>
          <p14:tracePt t="64615" x="9574213" y="4535488"/>
          <p14:tracePt t="64623" x="9634538" y="4535488"/>
          <p14:tracePt t="64631" x="9705975" y="4535488"/>
          <p14:tracePt t="64639" x="9748838" y="4535488"/>
          <p14:tracePt t="64647" x="9786938" y="4535488"/>
          <p14:tracePt t="64688" x="9775825" y="4535488"/>
          <p14:tracePt t="64696" x="9771063" y="4535488"/>
          <p14:tracePt t="64719" x="9782175" y="4535488"/>
          <p14:tracePt t="64727" x="9786938" y="4535488"/>
          <p14:tracePt t="64735" x="9798050" y="4535488"/>
          <p14:tracePt t="64743" x="9804400" y="4535488"/>
          <p14:tracePt t="64751" x="9820275" y="4535488"/>
          <p14:tracePt t="64759" x="9826625" y="4535488"/>
          <p14:tracePt t="64855" x="9820275" y="4535488"/>
          <p14:tracePt t="64864" x="9809163" y="4535488"/>
          <p14:tracePt t="64879" x="9804400" y="4546600"/>
          <p14:tracePt t="65431" x="9804400" y="4551363"/>
          <p14:tracePt t="66168" x="9793288" y="4551363"/>
          <p14:tracePt t="66175" x="9766300" y="4551363"/>
          <p14:tracePt t="66184" x="9748838" y="4551363"/>
          <p14:tracePt t="66191" x="9775825" y="4551363"/>
          <p14:tracePt t="66199" x="9677400" y="4568825"/>
          <p14:tracePt t="66208" x="9518650" y="4568825"/>
          <p14:tracePt t="66216" x="9348788" y="4579938"/>
          <p14:tracePt t="66225" x="9169400" y="4595813"/>
          <p14:tracePt t="66232" x="8988425" y="4611688"/>
          <p14:tracePt t="66240" x="8807450" y="4611688"/>
          <p14:tracePt t="66247" x="8626475" y="4611688"/>
          <p14:tracePt t="66256" x="8445500" y="4611688"/>
          <p14:tracePt t="66263" x="8259763" y="4629150"/>
          <p14:tracePt t="66272" x="8078788" y="4629150"/>
          <p14:tracePt t="66287" x="7897813" y="4640263"/>
          <p14:tracePt t="66289" x="7716838" y="4656138"/>
          <p14:tracePt t="66295" x="7553325" y="4672013"/>
          <p14:tracePt t="66304" x="7372350" y="4672013"/>
          <p14:tracePt t="66311" x="7224713" y="4672013"/>
          <p14:tracePt t="66320" x="7218363" y="4678363"/>
          <p14:tracePt t="66327" x="7077075" y="4689475"/>
          <p14:tracePt t="66335" x="6911975" y="4705350"/>
          <p14:tracePt t="66343" x="6769100" y="4721225"/>
          <p14:tracePt t="66351" x="6605588" y="4721225"/>
          <p14:tracePt t="66359" x="6473825" y="4721225"/>
          <p14:tracePt t="66368" x="6310313" y="4738688"/>
          <p14:tracePt t="66375" x="6151563" y="4738688"/>
          <p14:tracePt t="66384" x="6019800" y="4738688"/>
          <p14:tracePt t="66391" x="5854700" y="4749800"/>
          <p14:tracePt t="66399" x="5707063" y="4765675"/>
          <p14:tracePt t="66407" x="5564188" y="4765675"/>
          <p14:tracePt t="66415" x="5416550" y="4765675"/>
          <p14:tracePt t="66423" x="5268913" y="4781550"/>
          <p14:tracePt t="66431" x="5126038" y="4781550"/>
          <p14:tracePt t="66440" x="4978400" y="4781550"/>
          <p14:tracePt t="66447" x="4852988" y="4792663"/>
          <p14:tracePt t="66456" x="4830763" y="4803775"/>
          <p14:tracePt t="66463" x="4835525" y="4810125"/>
          <p14:tracePt t="66471" x="4781550" y="4810125"/>
          <p14:tracePt t="66479" x="4721225" y="4826000"/>
          <p14:tracePt t="66488" x="4676775" y="4826000"/>
          <p14:tracePt t="66495" x="4622800" y="4826000"/>
          <p14:tracePt t="66504" x="4551363" y="4826000"/>
          <p14:tracePt t="66511" x="4491038" y="4826000"/>
          <p14:tracePt t="66519" x="4452938" y="4826000"/>
          <p14:tracePt t="66527" x="4381500" y="4826000"/>
          <p14:tracePt t="66536" x="4310063" y="4826000"/>
          <p14:tracePt t="66543" x="4249738" y="4826000"/>
          <p14:tracePt t="66551" x="4178300" y="4826000"/>
          <p14:tracePt t="66559" x="4119563" y="4826000"/>
          <p14:tracePt t="66568" x="4048125" y="4826000"/>
          <p14:tracePt t="66575" x="3970338" y="4826000"/>
          <p14:tracePt t="66583" x="3932238" y="4826000"/>
          <p14:tracePt t="66591" x="3878263" y="4826000"/>
          <p14:tracePt t="66599" x="3849688" y="4826000"/>
          <p14:tracePt t="66607" x="3806825" y="4826000"/>
          <p14:tracePt t="66615" x="3789363" y="4826000"/>
          <p14:tracePt t="66623" x="3773488" y="4826000"/>
          <p14:tracePt t="66631" x="3740150" y="4826000"/>
          <p14:tracePt t="66639" x="3724275" y="4830763"/>
          <p14:tracePt t="66647" x="3697288" y="4830763"/>
          <p14:tracePt t="66655" x="3663950" y="4830763"/>
          <p14:tracePt t="66663" x="3648075" y="4830763"/>
          <p14:tracePt t="66671" x="3621088" y="4830763"/>
          <p14:tracePt t="66679" x="3609975" y="4830763"/>
          <p14:tracePt t="66688" x="3587750" y="4830763"/>
          <p14:tracePt t="66695" x="3554413" y="4830763"/>
          <p14:tracePt t="66703" x="3516313" y="4830763"/>
          <p14:tracePt t="66711" x="3482975" y="4830763"/>
          <p14:tracePt t="66719" x="3429000" y="4830763"/>
          <p14:tracePt t="66727" x="3390900" y="4830763"/>
          <p14:tracePt t="66735" x="3335338" y="4830763"/>
          <p14:tracePt t="66743" x="3281363" y="4830763"/>
          <p14:tracePt t="66751" x="3236913" y="4830763"/>
          <p14:tracePt t="66759" x="3182938" y="4830763"/>
          <p14:tracePt t="66768" x="3165475" y="4830763"/>
          <p14:tracePt t="66775" x="3138488" y="4830763"/>
          <p14:tracePt t="66783" x="3127375" y="4830763"/>
          <p14:tracePt t="66823" x="3122613" y="4830763"/>
          <p14:tracePt t="66831" x="3111500" y="4830763"/>
          <p14:tracePt t="66839" x="3094038" y="4830763"/>
          <p14:tracePt t="66847" x="3055938" y="4830763"/>
          <p14:tracePt t="66855" x="3022600" y="4841875"/>
          <p14:tracePt t="66863" x="3051175" y="4852988"/>
          <p14:tracePt t="66871" x="3022600" y="4864100"/>
          <p14:tracePt t="66879" x="2968625" y="4864100"/>
          <p14:tracePt t="66887" x="2941638" y="4864100"/>
          <p14:tracePt t="66895" x="2924175" y="4864100"/>
          <p14:tracePt t="66904" x="2908300" y="4864100"/>
          <p14:tracePt t="66991" x="2897188" y="4864100"/>
          <p14:tracePt t="67007" x="2892425" y="4864100"/>
          <p14:tracePt t="67015" x="2881313" y="4864100"/>
          <p14:tracePt t="67023" x="2863850" y="4864100"/>
          <p14:tracePt t="67031" x="2859088" y="4864100"/>
          <p14:tracePt t="67039" x="2854325" y="4864100"/>
          <p14:tracePt t="67048" x="2843213" y="4864100"/>
          <p14:tracePt t="67183" x="2836863" y="4864100"/>
          <p14:tracePt t="67735" x="2847975" y="4864100"/>
          <p14:tracePt t="67743" x="2854325" y="4864100"/>
          <p14:tracePt t="67751" x="2859088" y="4864100"/>
          <p14:tracePt t="67760" x="2874963" y="4864100"/>
          <p14:tracePt t="67767" x="2897188" y="4864100"/>
          <p14:tracePt t="67775" x="2924175" y="4864100"/>
          <p14:tracePt t="67783" x="2930525" y="4864100"/>
          <p14:tracePt t="67791" x="2957513" y="4864100"/>
          <p14:tracePt t="67799" x="2968625" y="4864100"/>
          <p14:tracePt t="67808" x="2990850" y="4864100"/>
          <p14:tracePt t="67815" x="3022600" y="4864100"/>
          <p14:tracePt t="67824" x="3062288" y="4875213"/>
          <p14:tracePt t="67840" x="3044825" y="4875213"/>
          <p14:tracePt t="67848" x="3111500" y="4875213"/>
          <p14:tracePt t="67856" x="3182938" y="4875213"/>
          <p14:tracePt t="67864" x="3297238" y="4886325"/>
          <p14:tracePt t="67873" x="3406775" y="4886325"/>
          <p14:tracePt t="67880" x="3516313" y="4886325"/>
          <p14:tracePt t="67888" x="3609975" y="4886325"/>
          <p14:tracePt t="67895" x="3697288" y="4886325"/>
          <p14:tracePt t="67903" x="3773488" y="4886325"/>
          <p14:tracePt t="67912" x="3867150" y="4886325"/>
          <p14:tracePt t="67919" x="3921125" y="4886325"/>
          <p14:tracePt t="67927" x="3965575" y="4879975"/>
          <p14:tracePt t="67936" x="3992563" y="4879975"/>
          <p14:tracePt t="67943" x="4003675" y="4879975"/>
          <p14:tracePt t="67952" x="4008438" y="4879975"/>
          <p14:tracePt t="67959" x="4025900" y="4879975"/>
          <p14:tracePt t="67967" x="4030663" y="4879975"/>
          <p14:tracePt t="67999" x="4041775" y="4879975"/>
          <p14:tracePt t="68007" x="4048125" y="4879975"/>
          <p14:tracePt t="68015" x="4064000" y="4879975"/>
          <p14:tracePt t="68023" x="4097338" y="4879975"/>
          <p14:tracePt t="68031" x="4151313" y="4879975"/>
          <p14:tracePt t="68039" x="4206875" y="4879975"/>
          <p14:tracePt t="68047" x="4278313" y="4879975"/>
          <p14:tracePt t="68056" x="4354513" y="4879975"/>
          <p14:tracePt t="68063" x="4430713" y="4879975"/>
          <p14:tracePt t="68071" x="4486275" y="4879975"/>
          <p14:tracePt t="68079" x="4540250" y="4879975"/>
          <p14:tracePt t="68088" x="4584700" y="4879975"/>
          <p14:tracePt t="68095" x="4622800" y="4868863"/>
          <p14:tracePt t="68103" x="4656138" y="4868863"/>
          <p14:tracePt t="68111" x="4672013" y="4864100"/>
          <p14:tracePt t="68119" x="4687888" y="4852988"/>
          <p14:tracePt t="68127" x="4699000" y="4852988"/>
          <p14:tracePt t="68135" x="4716463" y="4852988"/>
          <p14:tracePt t="68143" x="4721225" y="4852988"/>
          <p14:tracePt t="68152" x="4737100" y="4852988"/>
          <p14:tracePt t="68159" x="4759325" y="4852988"/>
          <p14:tracePt t="68167" x="4765675" y="4848225"/>
          <p14:tracePt t="68175" x="4781550" y="4848225"/>
          <p14:tracePt t="68183" x="4786313" y="4848225"/>
          <p14:tracePt t="68191" x="4797425" y="4848225"/>
          <p14:tracePt t="68199" x="4803775" y="4848225"/>
          <p14:tracePt t="68207" x="4814888" y="4848225"/>
          <p14:tracePt t="68215" x="4819650" y="4848225"/>
          <p14:tracePt t="68223" x="4830763" y="4848225"/>
          <p14:tracePt t="68231" x="4835525" y="4848225"/>
          <p14:tracePt t="68239" x="4852988" y="4848225"/>
          <p14:tracePt t="68247" x="4857750" y="4848225"/>
          <p14:tracePt t="68269" x="4895850" y="4848225"/>
          <p14:tracePt t="68271" x="4935538" y="4848225"/>
          <p14:tracePt t="68279" x="4951413" y="4848225"/>
          <p14:tracePt t="68288" x="4929188" y="4848225"/>
          <p14:tracePt t="68295" x="4962525" y="4848225"/>
          <p14:tracePt t="68303" x="5033963" y="4848225"/>
          <p14:tracePt t="68311" x="5110163" y="4830763"/>
          <p14:tracePt t="68319" x="5219700" y="4830763"/>
          <p14:tracePt t="68327" x="5313363" y="4819650"/>
          <p14:tracePt t="68335" x="5389563" y="4819650"/>
          <p14:tracePt t="68343" x="5465763" y="4803775"/>
          <p14:tracePt t="68351" x="5521325" y="4803775"/>
          <p14:tracePt t="68359" x="5564188" y="4803775"/>
          <p14:tracePt t="68368" x="5581650" y="4803775"/>
          <p14:tracePt t="68375" x="5597525" y="4803775"/>
          <p14:tracePt t="68407" x="5608638" y="4803775"/>
          <p14:tracePt t="68440" x="5613400" y="4803775"/>
          <p14:tracePt t="68447" x="5619750" y="4803775"/>
          <p14:tracePt t="68559" x="5630863" y="4803775"/>
          <p14:tracePt t="68663" x="5630863" y="4810125"/>
          <p14:tracePt t="68999" x="5635625" y="4810125"/>
          <p14:tracePt t="69079" x="5646738" y="4810125"/>
          <p14:tracePt t="69087" x="5653088" y="4814888"/>
          <p14:tracePt t="69095" x="5691188" y="4837113"/>
          <p14:tracePt t="69103" x="5772150" y="4908550"/>
          <p14:tracePt t="69111" x="5892800" y="4978400"/>
          <p14:tracePt t="69120" x="6062663" y="5056188"/>
          <p14:tracePt t="69127" x="6238875" y="5148263"/>
          <p14:tracePt t="69135" x="6386513" y="5208588"/>
          <p14:tracePt t="69143" x="6556375" y="5257800"/>
          <p14:tracePt t="69152" x="6719888" y="5302250"/>
          <p14:tracePt t="69159" x="6851650" y="5346700"/>
          <p14:tracePt t="69167" x="6983413" y="5373688"/>
          <p14:tracePt t="69175" x="7077075" y="5389563"/>
          <p14:tracePt t="69183" x="7153275" y="5389563"/>
          <p14:tracePt t="69191" x="7191375" y="5389563"/>
          <p14:tracePt t="69199" x="7202488" y="5384800"/>
          <p14:tracePt t="69207" x="7202488" y="5378450"/>
          <p14:tracePt t="69223" x="7202488" y="5373688"/>
          <p14:tracePt t="69231" x="7202488" y="5362575"/>
          <p14:tracePt t="69239" x="7202488" y="5357813"/>
          <p14:tracePt t="69247" x="7202488" y="5346700"/>
          <p14:tracePt t="69255" x="7207250" y="5346700"/>
          <p14:tracePt t="69263" x="7218363" y="5340350"/>
          <p14:tracePt t="69286" x="7207250" y="5324475"/>
          <p14:tracePt t="69288" x="7196138" y="5313363"/>
          <p14:tracePt t="69295" x="7191375" y="5313363"/>
          <p14:tracePt t="69335" x="7191375" y="5308600"/>
          <p14:tracePt t="69344" x="7191375" y="5297488"/>
          <p14:tracePt t="69359" x="7191375" y="5291138"/>
          <p14:tracePt t="69511" x="7180263" y="5291138"/>
          <p14:tracePt t="69520" x="7164388" y="5291138"/>
          <p14:tracePt t="69527" x="7146925" y="5291138"/>
          <p14:tracePt t="69535" x="7108825" y="5291138"/>
          <p14:tracePt t="69543" x="7065963" y="5280025"/>
          <p14:tracePt t="69552" x="7037388" y="5280025"/>
          <p14:tracePt t="69599" x="7054850" y="5275263"/>
          <p14:tracePt t="69607" x="7086600" y="5241925"/>
          <p14:tracePt t="69615" x="7131050" y="5219700"/>
          <p14:tracePt t="69624" x="7196138" y="5192713"/>
          <p14:tracePt t="69632" x="7256463" y="5154613"/>
          <p14:tracePt t="69640" x="7267575" y="5127625"/>
          <p14:tracePt t="69648" x="7256463" y="5105400"/>
          <p14:tracePt t="69655" x="7305675" y="5072063"/>
          <p14:tracePt t="69663" x="7383463" y="5056188"/>
          <p14:tracePt t="69671" x="7432675" y="5033963"/>
          <p14:tracePt t="69679" x="7475538" y="5011738"/>
          <p14:tracePt t="69688" x="7515225" y="5011738"/>
          <p14:tracePt t="69695" x="7558088" y="5000625"/>
          <p14:tracePt t="69703" x="7602538" y="4978400"/>
          <p14:tracePt t="69711" x="7645400" y="4978400"/>
          <p14:tracePt t="69719" x="7685088" y="4968875"/>
          <p14:tracePt t="69727" x="7716838" y="4968875"/>
          <p14:tracePt t="69736" x="7743825" y="4968875"/>
          <p14:tracePt t="69744" x="7772400" y="4968875"/>
          <p14:tracePt t="69752" x="7783513" y="4962525"/>
          <p14:tracePt t="69759" x="7799388" y="4962525"/>
          <p14:tracePt t="69767" x="7804150" y="4962525"/>
          <p14:tracePt t="69783" x="7815263" y="4962525"/>
          <p14:tracePt t="69799" x="7821613" y="4962525"/>
          <p14:tracePt t="69807" x="7837488" y="4962525"/>
          <p14:tracePt t="69815" x="7848600" y="4962525"/>
          <p14:tracePt t="69823" x="7870825" y="4962525"/>
          <p14:tracePt t="69831" x="7904163" y="4962525"/>
          <p14:tracePt t="69839" x="7920038" y="4962525"/>
          <p14:tracePt t="69847" x="7947025" y="4962525"/>
          <p14:tracePt t="69855" x="7980363" y="4962525"/>
          <p14:tracePt t="69863" x="7996238" y="4962525"/>
          <p14:tracePt t="69871" x="8023225" y="4962525"/>
          <p14:tracePt t="69879" x="8067675" y="4951413"/>
          <p14:tracePt t="69888" x="8123238" y="4951413"/>
          <p14:tracePt t="69895" x="8166100" y="4940300"/>
          <p14:tracePt t="69903" x="8237538" y="4940300"/>
          <p14:tracePt t="69911" x="8281988" y="4929188"/>
          <p14:tracePt t="69920" x="8324850" y="4929188"/>
          <p14:tracePt t="69927" x="8362950" y="4929188"/>
          <p14:tracePt t="69935" x="8407400" y="4919663"/>
          <p14:tracePt t="69943" x="8423275" y="4919663"/>
          <p14:tracePt t="69951" x="8440738" y="4908550"/>
          <p14:tracePt t="69959" x="8451850" y="4908550"/>
          <p14:tracePt t="70071" x="8456613" y="4908550"/>
          <p14:tracePt t="70079" x="8467725" y="4908550"/>
          <p14:tracePt t="70087" x="8472488" y="4908550"/>
          <p14:tracePt t="70095" x="8478838" y="4908550"/>
          <p14:tracePt t="70104" x="8489950" y="4908550"/>
          <p14:tracePt t="70111" x="8516938" y="4908550"/>
          <p14:tracePt t="70120" x="8521700" y="4908550"/>
          <p14:tracePt t="70127" x="8532813" y="4908550"/>
          <p14:tracePt t="70135" x="8539163" y="4908550"/>
          <p14:tracePt t="70152" x="8543925" y="4908550"/>
          <p14:tracePt t="70183" x="8555038" y="4908550"/>
          <p14:tracePt t="70287" x="8555038" y="4902200"/>
          <p14:tracePt t="70519" x="8561388" y="4902200"/>
          <p14:tracePt t="70527" x="8570913" y="4902200"/>
          <p14:tracePt t="70543" x="8577263" y="4902200"/>
          <p14:tracePt t="70551" x="8582025" y="4902200"/>
          <p14:tracePt t="70559" x="8610600" y="4902200"/>
          <p14:tracePt t="70567" x="8642350" y="4913313"/>
          <p14:tracePt t="70575" x="8697913" y="4924425"/>
          <p14:tracePt t="70583" x="8740775" y="4924425"/>
          <p14:tracePt t="70591" x="8807450" y="4924425"/>
          <p14:tracePt t="70599" x="8867775" y="4924425"/>
          <p14:tracePt t="70607" x="8905875" y="4924425"/>
          <p14:tracePt t="70616" x="8921750" y="4919663"/>
          <p14:tracePt t="70624" x="8955088" y="4919663"/>
          <p14:tracePt t="70632" x="8955088" y="4913313"/>
          <p14:tracePt t="70640" x="8959850" y="4913313"/>
          <p14:tracePt t="70727" x="8970963" y="4913313"/>
          <p14:tracePt t="70735" x="8977313" y="4913313"/>
          <p14:tracePt t="70751" x="8966200" y="4913313"/>
          <p14:tracePt t="70759" x="8959850" y="4913313"/>
          <p14:tracePt t="70767" x="8999538" y="4913313"/>
          <p14:tracePt t="70775" x="9075738" y="4913313"/>
          <p14:tracePt t="70783" x="9118600" y="4913313"/>
          <p14:tracePt t="70791" x="9169400" y="4913313"/>
          <p14:tracePt t="70799" x="9201150" y="4913313"/>
          <p14:tracePt t="70807" x="9207500" y="4913313"/>
          <p14:tracePt t="70815" x="9234488" y="4913313"/>
          <p14:tracePt t="70823" x="9239250" y="4913313"/>
          <p14:tracePt t="70839" x="9250363" y="4913313"/>
          <p14:tracePt t="70856" x="9256713" y="4913313"/>
          <p14:tracePt t="70873" x="9267825" y="4913313"/>
          <p14:tracePt t="70999" x="9272588" y="4913313"/>
          <p14:tracePt t="71007" x="9272588" y="4908550"/>
          <p14:tracePt t="71015" x="9299575" y="4908550"/>
          <p14:tracePt t="71023" x="9355138" y="4908550"/>
          <p14:tracePt t="71031" x="9447213" y="4891088"/>
          <p14:tracePt t="71039" x="9574213" y="4891088"/>
          <p14:tracePt t="71047" x="9744075" y="4875213"/>
          <p14:tracePt t="71055" x="9869488" y="4864100"/>
          <p14:tracePt t="71063" x="10017125" y="4864100"/>
          <p14:tracePt t="71071" x="10110788" y="4848225"/>
          <p14:tracePt t="71079" x="10182225" y="4848225"/>
          <p14:tracePt t="71087" x="10215563" y="4848225"/>
          <p14:tracePt t="71095" x="10220325" y="4848225"/>
          <p14:tracePt t="71103" x="10231438" y="4848225"/>
          <p14:tracePt t="71159" x="10231438" y="4852988"/>
          <p14:tracePt t="71183" x="10236200" y="4852988"/>
          <p14:tracePt t="71191" x="10242550" y="4852988"/>
          <p14:tracePt t="71199" x="10253663" y="4852988"/>
          <p14:tracePt t="71207" x="10269538" y="4852988"/>
          <p14:tracePt t="71216" x="10302875" y="4875213"/>
          <p14:tracePt t="71224" x="10340975" y="4875213"/>
          <p14:tracePt t="71232" x="10356850" y="4875213"/>
          <p14:tracePt t="71240" x="10374313" y="4875213"/>
          <p14:tracePt t="71249" x="10406063" y="4875213"/>
          <p14:tracePt t="71257" x="10406063" y="4868863"/>
          <p14:tracePt t="71264" x="10412413" y="4868863"/>
          <p14:tracePt t="71431" x="10412413" y="4864100"/>
          <p14:tracePt t="71767" x="10412413" y="4852988"/>
          <p14:tracePt t="71775" x="10401300" y="4852988"/>
          <p14:tracePt t="71968" x="10394950" y="4852988"/>
          <p14:tracePt t="72385" x="10383838" y="4852988"/>
          <p14:tracePt t="72393" x="10379075" y="4852988"/>
          <p14:tracePt t="72401" x="10363200" y="4852988"/>
          <p14:tracePt t="72409" x="10334625" y="4852988"/>
          <p14:tracePt t="72418" x="10318750" y="4852988"/>
          <p14:tracePt t="72426" x="10285413" y="4852988"/>
          <p14:tracePt t="72434" x="10258425" y="4852988"/>
          <p14:tracePt t="72441" x="10247313" y="4852988"/>
          <p14:tracePt t="72450" x="10225088" y="4852988"/>
          <p14:tracePt t="72457" x="10215563" y="4852988"/>
          <p14:tracePt t="72465" x="10198100" y="4852988"/>
          <p14:tracePt t="72478" x="10182225" y="4852988"/>
          <p14:tracePt t="72483" x="10175875" y="4852988"/>
          <p14:tracePt t="72490" x="10160000" y="4852988"/>
          <p14:tracePt t="72496" x="10148888" y="4852988"/>
          <p14:tracePt t="72507" x="10144125" y="4852988"/>
          <p14:tracePt t="72513" x="10126663" y="4852988"/>
          <p14:tracePt t="72527" x="10115550" y="4852988"/>
          <p14:tracePt t="72532" x="10110788" y="4852988"/>
          <p14:tracePt t="72538" x="10094913" y="4852988"/>
          <p14:tracePt t="72545" x="10083800" y="4852988"/>
          <p14:tracePt t="72593" x="10077450" y="4852988"/>
          <p14:tracePt t="72601" x="10072688" y="4852988"/>
          <p14:tracePt t="72609" x="10061575" y="4852988"/>
          <p14:tracePt t="72617" x="10055225" y="4852988"/>
          <p14:tracePt t="72625" x="10045700" y="4852988"/>
          <p14:tracePt t="72633" x="10039350" y="4852988"/>
          <p14:tracePt t="72642" x="10023475" y="4859338"/>
          <p14:tracePt t="72649" x="9979025" y="4859338"/>
          <p14:tracePt t="72657" x="9940925" y="4859338"/>
          <p14:tracePt t="72665" x="9853613" y="4859338"/>
          <p14:tracePt t="72672" x="9782175" y="4859338"/>
          <p14:tracePt t="72681" x="9672638" y="4859338"/>
          <p14:tracePt t="72691" x="9578975" y="4859338"/>
          <p14:tracePt t="72697" x="9486900" y="4868863"/>
          <p14:tracePt t="72706" x="9426575" y="4868863"/>
          <p14:tracePt t="72714" x="9371013" y="4879975"/>
          <p14:tracePt t="72723" x="9310688" y="4897438"/>
          <p14:tracePt t="72729" x="9278938" y="4902200"/>
          <p14:tracePt t="72741" x="9250363" y="4902200"/>
          <p14:tracePt t="72746" x="9239250" y="4913313"/>
          <p14:tracePt t="72753" x="9218613" y="4913313"/>
          <p14:tracePt t="72761" x="9207500" y="4913313"/>
          <p14:tracePt t="72770" x="9190038" y="4913313"/>
          <p14:tracePt t="72777" x="9185275" y="4913313"/>
          <p14:tracePt t="72785" x="9158288" y="4913313"/>
          <p14:tracePt t="72793" x="9129713" y="4924425"/>
          <p14:tracePt t="72801" x="9118600" y="4940300"/>
          <p14:tracePt t="72809" x="9140825" y="4951413"/>
          <p14:tracePt t="72817" x="9075738" y="5000625"/>
          <p14:tracePt t="72827" x="8943975" y="5045075"/>
          <p14:tracePt t="72833" x="8812213" y="5072063"/>
          <p14:tracePt t="72840" x="8626475" y="5121275"/>
          <p14:tracePt t="72849" x="8440738" y="5165725"/>
          <p14:tracePt t="72856" x="8188325" y="5181600"/>
          <p14:tracePt t="72866" x="7985125" y="5199063"/>
          <p14:tracePt t="72873" x="7761288" y="5214938"/>
          <p14:tracePt t="72881" x="7524750" y="5230813"/>
          <p14:tracePt t="72890" x="7345363" y="5230813"/>
          <p14:tracePt t="72898" x="7142163" y="5230813"/>
          <p14:tracePt t="72906" x="6961188" y="5230813"/>
          <p14:tracePt t="72912" x="6780213" y="5230813"/>
          <p14:tracePt t="72924" x="6621463" y="5230813"/>
          <p14:tracePt t="72928" x="6545263" y="5230813"/>
          <p14:tracePt t="72937" x="6469063" y="5241925"/>
          <p14:tracePt t="72946" x="6288088" y="5241925"/>
          <p14:tracePt t="72953" x="6100763" y="5275263"/>
          <p14:tracePt t="72961" x="5937250" y="5308600"/>
          <p14:tracePt t="72970" x="5789613" y="5318125"/>
          <p14:tracePt t="72979" x="5624513" y="5367338"/>
          <p14:tracePt t="72986" x="5514975" y="5367338"/>
          <p14:tracePt t="72994" x="5400675" y="5395913"/>
          <p14:tracePt t="73001" x="5340350" y="5407025"/>
          <p14:tracePt t="73009" x="5264150" y="5418138"/>
          <p14:tracePt t="73017" x="5208588" y="5418138"/>
          <p14:tracePt t="73026" x="5175250" y="5418138"/>
          <p14:tracePt t="73034" x="5148263" y="5418138"/>
          <p14:tracePt t="73043" x="5132388" y="5418138"/>
          <p14:tracePt t="73049" x="5087938" y="5427663"/>
          <p14:tracePt t="73056" x="5049838" y="5427663"/>
          <p14:tracePt t="73065" x="5016500" y="5427663"/>
          <p14:tracePt t="73075" x="4978400" y="5438775"/>
          <p14:tracePt t="73081" x="4918075" y="5449888"/>
          <p14:tracePt t="73091" x="4875213" y="5461000"/>
          <p14:tracePt t="73097" x="4835525" y="5461000"/>
          <p14:tracePt t="73106" x="4792663" y="5472113"/>
          <p14:tracePt t="73112" x="4776788" y="5483225"/>
          <p14:tracePt t="73123" x="4765675" y="5487988"/>
          <p14:tracePt t="73129" x="4759325" y="5487988"/>
          <p14:tracePt t="73161" x="4770438" y="5487988"/>
          <p14:tracePt t="73169" x="4776788" y="5487988"/>
          <p14:tracePt t="73176" x="4803775" y="5476875"/>
          <p14:tracePt t="73187" x="4814888" y="5461000"/>
          <p14:tracePt t="73194" x="4819650" y="5438775"/>
          <p14:tracePt t="73201" x="4814888" y="5400675"/>
          <p14:tracePt t="73210" x="4765675" y="5351463"/>
          <p14:tracePt t="73217" x="4667250" y="5280025"/>
          <p14:tracePt t="73226" x="4562475" y="5176838"/>
          <p14:tracePt t="73234" x="4557713" y="5176838"/>
          <p14:tracePt t="73401" x="4611688" y="5237163"/>
          <p14:tracePt t="73409" x="4705350" y="5367338"/>
          <p14:tracePt t="73417" x="4786313" y="5422900"/>
          <p14:tracePt t="73426" x="4830763" y="5461000"/>
          <p14:tracePt t="73433" x="4841875" y="5461000"/>
          <p14:tracePt t="73440" x="4846638" y="5461000"/>
          <p14:tracePt t="73457" x="4846638" y="5445125"/>
          <p14:tracePt t="73464" x="4846638" y="5411788"/>
          <p14:tracePt t="73473" x="4857750" y="5384800"/>
          <p14:tracePt t="73482" x="4864100" y="5373688"/>
          <p14:tracePt t="73491" x="4875213" y="5367338"/>
          <p14:tracePt t="73497" x="4902200" y="5367338"/>
          <p14:tracePt t="73507" x="4913313" y="5389563"/>
          <p14:tracePt t="73513" x="4895850" y="5389563"/>
          <p14:tracePt t="73523" x="4891088" y="5389563"/>
          <p14:tracePt t="73529" x="4875213" y="5384800"/>
          <p14:tracePt t="73538" x="4841875" y="5378450"/>
          <p14:tracePt t="73546" x="4803775" y="5378450"/>
          <p14:tracePt t="73554" x="4743450" y="5362575"/>
          <p14:tracePt t="73562" x="4672013" y="5362575"/>
          <p14:tracePt t="73569" x="4616450" y="5362575"/>
          <p14:tracePt t="73577" x="4518025" y="5351463"/>
          <p14:tracePt t="73585" x="4430713" y="5351463"/>
          <p14:tracePt t="73593" x="4338638" y="5351463"/>
          <p14:tracePt t="73602" x="4338638" y="5346700"/>
          <p14:tracePt t="73610" x="4321175" y="5346700"/>
          <p14:tracePt t="73618" x="4233863" y="5346700"/>
          <p14:tracePt t="73625" x="4178300" y="5329238"/>
          <p14:tracePt t="73634" x="4135438" y="5329238"/>
          <p14:tracePt t="73642" x="4079875" y="5329238"/>
          <p14:tracePt t="73649" x="4052888" y="5324475"/>
          <p14:tracePt t="73657" x="4008438" y="5324475"/>
          <p14:tracePt t="73665" x="3965575" y="5302250"/>
          <p14:tracePt t="73673" x="3927475" y="5302250"/>
          <p14:tracePt t="73681" x="3883025" y="5302250"/>
          <p14:tracePt t="73690" x="3844925" y="5291138"/>
          <p14:tracePt t="73697" x="3800475" y="5291138"/>
          <p14:tracePt t="73708" x="3762375" y="5291138"/>
          <p14:tracePt t="73713" x="3719513" y="5291138"/>
          <p14:tracePt t="73723" x="3679825" y="5291138"/>
          <p14:tracePt t="73728" x="3636963" y="5291138"/>
          <p14:tracePt t="73737" x="3609975" y="5291138"/>
          <p14:tracePt t="73745" x="3592513" y="5291138"/>
          <p14:tracePt t="73754" x="3570288" y="5291138"/>
          <p14:tracePt t="73849" x="3565525" y="5291138"/>
          <p14:tracePt t="74289" x="3565525" y="5302250"/>
          <p14:tracePt t="74297" x="3565525" y="5308600"/>
          <p14:tracePt t="74307" x="3560763" y="5308600"/>
          <p14:tracePt t="74315" x="3549650" y="5313363"/>
          <p14:tracePt t="74323" x="3543300" y="5329238"/>
          <p14:tracePt t="74385" x="3549650" y="5329238"/>
          <p14:tracePt t="74713" x="3560763" y="5329238"/>
          <p14:tracePt t="74721" x="3565525" y="5329238"/>
          <p14:tracePt t="74729" x="3576638" y="5329238"/>
          <p14:tracePt t="74738" x="3581400" y="5329238"/>
          <p14:tracePt t="74753" x="3592513" y="5329238"/>
          <p14:tracePt t="74762" x="3598863" y="5329238"/>
          <p14:tracePt t="74769" x="3603625" y="5329238"/>
          <p14:tracePt t="74777" x="3614738" y="5329238"/>
          <p14:tracePt t="74785" x="3641725" y="5329238"/>
          <p14:tracePt t="74793" x="3659188" y="5329238"/>
          <p14:tracePt t="74800" x="3686175" y="5318125"/>
          <p14:tracePt t="74810" x="3740150" y="5318125"/>
          <p14:tracePt t="74817" x="3817938" y="5318125"/>
          <p14:tracePt t="74825" x="3889375" y="5318125"/>
          <p14:tracePt t="74833" x="3987800" y="5308600"/>
          <p14:tracePt t="74841" x="4041775" y="5308600"/>
          <p14:tracePt t="74848" x="4135438" y="5308600"/>
          <p14:tracePt t="74858" x="4229100" y="5291138"/>
          <p14:tracePt t="74865" x="4287838" y="5280025"/>
          <p14:tracePt t="74874" x="4327525" y="5280025"/>
          <p14:tracePt t="74880" x="4370388" y="5268913"/>
          <p14:tracePt t="74890" x="4397375" y="5268913"/>
          <p14:tracePt t="74897" x="4408488" y="5268913"/>
          <p14:tracePt t="74921" x="4414838" y="5268913"/>
          <p14:tracePt t="74945" x="4425950" y="5268913"/>
          <p14:tracePt t="74953" x="4430713" y="5268913"/>
          <p14:tracePt t="74993" x="4419600" y="5268913"/>
          <p14:tracePt t="75001" x="4414838" y="5268913"/>
          <p14:tracePt t="75009" x="4430713" y="5268913"/>
          <p14:tracePt t="75017" x="4452938" y="5268913"/>
          <p14:tracePt t="75025" x="4479925" y="5268913"/>
          <p14:tracePt t="75033" x="4486275" y="5268913"/>
          <p14:tracePt t="75041" x="4497388" y="5268913"/>
          <p14:tracePt t="75049" x="4502150" y="5268913"/>
          <p14:tracePt t="75057" x="4513263" y="5268913"/>
          <p14:tracePt t="75081" x="4518025" y="5268913"/>
          <p14:tracePt t="75097" x="4529138" y="5268913"/>
          <p14:tracePt t="75107" x="4535488" y="5268913"/>
          <p14:tracePt t="75113" x="4540250" y="5268913"/>
          <p14:tracePt t="75172" x="4551363" y="5268913"/>
          <p14:tracePt t="75187" x="4557713" y="5268913"/>
          <p14:tracePt t="75193" x="4573588" y="5268913"/>
          <p14:tracePt t="75202" x="4606925" y="5268913"/>
          <p14:tracePt t="75209" x="4660900" y="5268913"/>
          <p14:tracePt t="75217" x="4716463" y="5268913"/>
          <p14:tracePt t="75225" x="4792663" y="5257800"/>
          <p14:tracePt t="75232" x="4864100" y="5257800"/>
          <p14:tracePt t="75241" x="4940300" y="5248275"/>
          <p14:tracePt t="75248" x="5000625" y="5230813"/>
          <p14:tracePt t="75256" x="5060950" y="5230813"/>
          <p14:tracePt t="75264" x="5099050" y="5230813"/>
          <p14:tracePt t="75272" x="5132388" y="5226050"/>
          <p14:tracePt t="75279" x="5148263" y="5226050"/>
          <p14:tracePt t="75287" x="5164138" y="5226050"/>
          <p14:tracePt t="75375" x="5164138" y="5230813"/>
          <p14:tracePt t="75383" x="5170488" y="5230813"/>
          <p14:tracePt t="75399" x="5181600" y="5230813"/>
          <p14:tracePt t="75408" x="5186363" y="5230813"/>
          <p14:tracePt t="75415" x="5186363" y="5241925"/>
          <p14:tracePt t="75424" x="5197475" y="5241925"/>
          <p14:tracePt t="75431" x="5203825" y="5241925"/>
          <p14:tracePt t="75439" x="5214938" y="5241925"/>
          <p14:tracePt t="75447" x="5219700" y="5241925"/>
          <p14:tracePt t="75456" x="5224463" y="5241925"/>
          <p14:tracePt t="75463" x="5235575" y="5241925"/>
          <p14:tracePt t="75471" x="5253038" y="5241925"/>
          <p14:tracePt t="75479" x="5257800" y="5241925"/>
          <p14:tracePt t="75487" x="5268913" y="5241925"/>
          <p14:tracePt t="75495" x="5295900" y="5241925"/>
          <p14:tracePt t="75504" x="5302250" y="5241925"/>
          <p14:tracePt t="75512" x="5318125" y="5241925"/>
          <p14:tracePt t="75519" x="5334000" y="5241925"/>
          <p14:tracePt t="75527" x="5351463" y="5241925"/>
          <p14:tracePt t="75535" x="5362575" y="5241925"/>
          <p14:tracePt t="75543" x="5367338" y="5241925"/>
          <p14:tracePt t="75631" x="5378450" y="5241925"/>
          <p14:tracePt t="75640" x="5383213" y="5241925"/>
          <p14:tracePt t="75647" x="5389563" y="5241925"/>
          <p14:tracePt t="75664" x="5400675" y="5241925"/>
          <p14:tracePt t="75671" x="5405438" y="5241925"/>
          <p14:tracePt t="75679" x="5416550" y="5241925"/>
          <p14:tracePt t="75751" x="5422900" y="5241925"/>
          <p14:tracePt t="75783" x="5434013" y="5241925"/>
          <p14:tracePt t="75807" x="5438775" y="5241925"/>
          <p14:tracePt t="75855" x="5443538" y="5241925"/>
          <p14:tracePt t="75863" x="5454650" y="5241925"/>
          <p14:tracePt t="75879" x="5461000" y="5241925"/>
          <p14:tracePt t="75887" x="5472113" y="5241925"/>
          <p14:tracePt t="75895" x="5487988" y="5241925"/>
          <p14:tracePt t="75905" x="5492750" y="5241925"/>
          <p14:tracePt t="75911" x="5521325" y="5241925"/>
          <p14:tracePt t="75919" x="5537200" y="5241925"/>
          <p14:tracePt t="75927" x="5564188" y="5241925"/>
          <p14:tracePt t="75935" x="5608638" y="5241925"/>
          <p14:tracePt t="75943" x="5646738" y="5241925"/>
          <p14:tracePt t="75951" x="5718175" y="5241925"/>
          <p14:tracePt t="75960" x="5762625" y="5241925"/>
          <p14:tracePt t="75967" x="5816600" y="5237163"/>
          <p14:tracePt t="75975" x="5861050" y="5226050"/>
          <p14:tracePt t="75983" x="5915025" y="5226050"/>
          <p14:tracePt t="75992" x="5970588" y="5226050"/>
          <p14:tracePt t="75999" x="6013450" y="5226050"/>
          <p14:tracePt t="76008" x="6040438" y="5226050"/>
          <p14:tracePt t="76015" x="6073775" y="5214938"/>
          <p14:tracePt t="76024" x="6080125" y="5214938"/>
          <p14:tracePt t="76031" x="6096000" y="5214938"/>
          <p14:tracePt t="76168" x="6084888" y="5214938"/>
          <p14:tracePt t="76175" x="6080125" y="5214938"/>
          <p14:tracePt t="76192" x="6107113" y="5214938"/>
          <p14:tracePt t="76200" x="6145213" y="5214938"/>
          <p14:tracePt t="76208" x="6189663" y="5214938"/>
          <p14:tracePt t="76215" x="6227763" y="5214938"/>
          <p14:tracePt t="76224" x="6270625" y="5214938"/>
          <p14:tracePt t="76231" x="6310313" y="5214938"/>
          <p14:tracePt t="76240" x="6342063" y="5214938"/>
          <p14:tracePt t="76248" x="6359525" y="5214938"/>
          <p14:tracePt t="76256" x="6386513" y="5214938"/>
          <p14:tracePt t="76273" x="6397625" y="5214938"/>
          <p14:tracePt t="76296" x="6402388" y="5214938"/>
          <p14:tracePt t="76305" x="6408738" y="5214938"/>
          <p14:tracePt t="76321" x="6419850" y="5214938"/>
          <p14:tracePt t="76337" x="6424613" y="5214938"/>
          <p14:tracePt t="76345" x="6435725" y="5214938"/>
          <p14:tracePt t="76353" x="6451600" y="5214938"/>
          <p14:tracePt t="76360" x="6457950" y="5214938"/>
          <p14:tracePt t="76369" x="6484938" y="5214938"/>
          <p14:tracePt t="76376" x="6511925" y="5214938"/>
          <p14:tracePt t="76385" x="6523038" y="5214938"/>
          <p14:tracePt t="76393" x="6556375" y="5214938"/>
          <p14:tracePt t="76401" x="6567488" y="5214938"/>
          <p14:tracePt t="76409" x="6594475" y="5214938"/>
          <p14:tracePt t="76417" x="6599238" y="5214938"/>
          <p14:tracePt t="76425" x="6616700" y="5214938"/>
          <p14:tracePt t="76433" x="6621463" y="5214938"/>
          <p14:tracePt t="76443" x="6632575" y="5208588"/>
          <p14:tracePt t="76449" x="6638925" y="5208588"/>
          <p14:tracePt t="76457" x="6654800" y="5208588"/>
          <p14:tracePt t="76466" x="6665913" y="5208588"/>
          <p14:tracePt t="76474" x="6670675" y="5208588"/>
          <p14:tracePt t="76481" x="6688138" y="5208588"/>
          <p14:tracePt t="76491" x="6704013" y="5208588"/>
          <p14:tracePt t="76498" x="6726238" y="5199063"/>
          <p14:tracePt t="76507" x="6753225" y="5199063"/>
          <p14:tracePt t="76512" x="6764338" y="5199063"/>
          <p14:tracePt t="76528" x="6764338" y="5187950"/>
          <p14:tracePt t="76545" x="6764338" y="5181600"/>
          <p14:tracePt t="76553" x="6757988" y="5181600"/>
          <p14:tracePt t="76560" x="6753225" y="5181600"/>
          <p14:tracePt t="76569" x="6742113" y="5176838"/>
          <p14:tracePt t="76577" x="6737350" y="5154613"/>
          <p14:tracePt t="76585" x="6715125" y="5154613"/>
          <p14:tracePt t="76593" x="6708775" y="5148263"/>
          <p14:tracePt t="76602" x="6681788" y="5138738"/>
          <p14:tracePt t="76610" x="6670675" y="5121275"/>
          <p14:tracePt t="76881" x="6670675" y="5170488"/>
          <p14:tracePt t="76889" x="6670675" y="5214938"/>
          <p14:tracePt t="76897" x="6688138" y="5241925"/>
          <p14:tracePt t="76906" x="6699250" y="5241925"/>
          <p14:tracePt t="76922" x="6726238" y="5230813"/>
          <p14:tracePt t="76930" x="6742113" y="5214938"/>
          <p14:tracePt t="76937" x="6786563" y="5192713"/>
          <p14:tracePt t="76945" x="6835775" y="5154613"/>
          <p14:tracePt t="76953" x="6911975" y="5127625"/>
          <p14:tracePt t="76961" x="6977063" y="5087938"/>
          <p14:tracePt t="76969" x="7077075" y="5049838"/>
          <p14:tracePt t="76977" x="7137400" y="5011738"/>
          <p14:tracePt t="76985" x="7186613" y="4989513"/>
          <p14:tracePt t="76995" x="7229475" y="4951413"/>
          <p14:tracePt t="77002" x="7251700" y="4940300"/>
          <p14:tracePt t="77010" x="7267575" y="4924425"/>
          <p14:tracePt t="77017" x="7267575" y="4913313"/>
          <p14:tracePt t="77025" x="7267575" y="4908550"/>
          <p14:tracePt t="77033" x="7278688" y="4908550"/>
          <p14:tracePt t="77042" x="7285038" y="4897438"/>
          <p14:tracePt t="77049" x="7300913" y="4891088"/>
          <p14:tracePt t="77059" x="7334250" y="4879975"/>
          <p14:tracePt t="77064" x="7372350" y="4868863"/>
          <p14:tracePt t="77073" x="7415213" y="4868863"/>
          <p14:tracePt t="77082" x="7454900" y="4868863"/>
          <p14:tracePt t="77090" x="7515225" y="4859338"/>
          <p14:tracePt t="77097" x="7558088" y="4837113"/>
          <p14:tracePt t="77106" x="7596188" y="4837113"/>
          <p14:tracePt t="77112" x="7656513" y="4826000"/>
          <p14:tracePt t="77122" x="7685088" y="4814888"/>
          <p14:tracePt t="77130" x="7727950" y="4803775"/>
          <p14:tracePt t="77137" x="7743825" y="4792663"/>
          <p14:tracePt t="77147" x="7766050" y="4787900"/>
          <p14:tracePt t="77361" x="7766050" y="4776788"/>
          <p14:tracePt t="77569" x="7772400" y="4776788"/>
          <p14:tracePt t="77577" x="7777163" y="4776788"/>
          <p14:tracePt t="77585" x="7799388" y="4770438"/>
          <p14:tracePt t="77595" x="7815263" y="4770438"/>
          <p14:tracePt t="77602" x="7821613" y="4759325"/>
          <p14:tracePt t="77609" x="7821613" y="4754563"/>
          <p14:tracePt t="77625" x="7804150" y="4754563"/>
          <p14:tracePt t="77746" x="7815263" y="4754563"/>
          <p14:tracePt t="77753" x="7832725" y="4754563"/>
          <p14:tracePt t="77760" x="7837488" y="4754563"/>
          <p14:tracePt t="77769" x="7864475" y="4754563"/>
          <p14:tracePt t="77776" x="7893050" y="4754563"/>
          <p14:tracePt t="77785" x="7904163" y="4754563"/>
          <p14:tracePt t="77794" x="7924800" y="4754563"/>
          <p14:tracePt t="77801" x="7935913" y="4754563"/>
          <p14:tracePt t="77809" x="7962900" y="4754563"/>
          <p14:tracePt t="77817" x="7969250" y="4754563"/>
          <p14:tracePt t="77833" x="7980363" y="4754563"/>
          <p14:tracePt t="77929" x="7985125" y="4754563"/>
          <p14:tracePt t="77937" x="7991475" y="4754563"/>
          <p14:tracePt t="77955" x="8002588" y="4765675"/>
          <p14:tracePt t="77961" x="8002588" y="4770438"/>
          <p14:tracePt t="77969" x="8018463" y="4770438"/>
          <p14:tracePt t="77977" x="8023225" y="4781550"/>
          <p14:tracePt t="77985" x="8034338" y="4781550"/>
          <p14:tracePt t="77993" x="8034338" y="4787900"/>
          <p14:tracePt t="78002" x="8040688" y="4787900"/>
          <p14:tracePt t="80577" x="8040688" y="4792663"/>
          <p14:tracePt t="80593" x="8023225" y="4803775"/>
          <p14:tracePt t="80601" x="8002588" y="4814888"/>
          <p14:tracePt t="80608" x="7969250" y="4830763"/>
          <p14:tracePt t="80617" x="7942263" y="4841875"/>
          <p14:tracePt t="80625" x="7920038" y="4875213"/>
          <p14:tracePt t="80633" x="7893050" y="4886325"/>
          <p14:tracePt t="80642" x="7870825" y="4913313"/>
          <p14:tracePt t="80649" x="7853363" y="4924425"/>
          <p14:tracePt t="80658" x="7843838" y="4929188"/>
          <p14:tracePt t="80665" x="7826375" y="4940300"/>
          <p14:tracePt t="80676" x="7821613" y="4946650"/>
          <p14:tracePt t="80681" x="7821613" y="4957763"/>
          <p14:tracePt t="80689" x="7821613" y="4962525"/>
          <p14:tracePt t="80698" x="7810500" y="4978400"/>
          <p14:tracePt t="80705" x="7794625" y="5000625"/>
          <p14:tracePt t="80712" x="7783513" y="5033963"/>
          <p14:tracePt t="80722" x="7750175" y="5060950"/>
          <p14:tracePt t="80732" x="7750175" y="5105400"/>
          <p14:tracePt t="80737" x="7761288" y="5121275"/>
          <p14:tracePt t="80745" x="7761288" y="5154613"/>
          <p14:tracePt t="80754" x="7739063" y="5181600"/>
          <p14:tracePt t="80760" x="7689850" y="5208588"/>
          <p14:tracePt t="80769" x="7685088" y="5226050"/>
          <p14:tracePt t="80776" x="7651750" y="5237163"/>
          <p14:tracePt t="80785" x="7645400" y="5237163"/>
          <p14:tracePt t="80794" x="7634288" y="5241925"/>
          <p14:tracePt t="80802" x="7629525" y="5241925"/>
          <p14:tracePt t="80808" x="7624763" y="5241925"/>
          <p14:tracePt t="80817" x="7613650" y="5241925"/>
          <p14:tracePt t="80826" x="7613650" y="5253038"/>
          <p14:tracePt t="80834" x="7596188" y="5253038"/>
          <p14:tracePt t="80842" x="7580313" y="5257800"/>
          <p14:tracePt t="80849" x="7546975" y="5257800"/>
          <p14:tracePt t="80858" x="7508875" y="5268913"/>
          <p14:tracePt t="80865" x="7466013" y="5280025"/>
          <p14:tracePt t="80876" x="7448550" y="5291138"/>
          <p14:tracePt t="80882" x="7426325" y="5308600"/>
          <p14:tracePt t="80889" x="7399338" y="5308600"/>
          <p14:tracePt t="80896" x="7388225" y="5318125"/>
          <p14:tracePt t="80906" x="7383463" y="5324475"/>
          <p14:tracePt t="80913" x="7366000" y="5335588"/>
          <p14:tracePt t="80922" x="7356475" y="5335588"/>
          <p14:tracePt t="80930" x="7350125" y="5335588"/>
          <p14:tracePt t="80937" x="7334250" y="5340350"/>
          <p14:tracePt t="80945" x="7323138" y="5340350"/>
          <p14:tracePt t="80953" x="7300913" y="5340350"/>
          <p14:tracePt t="80962" x="7278688" y="5340350"/>
          <p14:tracePt t="80969" x="7240588" y="5340350"/>
          <p14:tracePt t="80977" x="7186613" y="5340350"/>
          <p14:tracePt t="80987" x="7108825" y="5357813"/>
          <p14:tracePt t="80994" x="7027863" y="5384800"/>
          <p14:tracePt t="81000" x="6950075" y="5395913"/>
          <p14:tracePt t="81009" x="6911975" y="5395913"/>
          <p14:tracePt t="81016" x="6867525" y="5418138"/>
          <p14:tracePt t="81025" x="6840538" y="5427663"/>
          <p14:tracePt t="81033" x="6829425" y="5434013"/>
          <p14:tracePt t="81042" x="6802438" y="5434013"/>
          <p14:tracePt t="81048" x="6797675" y="5434013"/>
          <p14:tracePt t="81060" x="6786563" y="5434013"/>
          <p14:tracePt t="81065" x="6769100" y="5445125"/>
          <p14:tracePt t="81074" x="6764338" y="5445125"/>
          <p14:tracePt t="81081" x="6764338" y="5449888"/>
          <p14:tracePt t="81091" x="6753225" y="5449888"/>
          <p14:tracePt t="81097" x="6753225" y="5461000"/>
          <p14:tracePt t="81105" x="6731000" y="5467350"/>
          <p14:tracePt t="81113" x="6719888" y="5467350"/>
          <p14:tracePt t="81121" x="6692900" y="5483225"/>
          <p14:tracePt t="81129" x="6665913" y="5505450"/>
          <p14:tracePt t="81139" x="6643688" y="5505450"/>
          <p14:tracePt t="81145" x="6616700" y="5527675"/>
          <p14:tracePt t="81153" x="6605588" y="5532438"/>
          <p14:tracePt t="81162" x="6578600" y="5543550"/>
          <p14:tracePt t="81169" x="6572250" y="5548313"/>
          <p14:tracePt t="81178" x="6567488" y="5570538"/>
          <p14:tracePt t="81185" x="6556375" y="5576888"/>
          <p14:tracePt t="81193" x="6550025" y="5581650"/>
          <p14:tracePt t="81201" x="6550025" y="5592763"/>
          <p14:tracePt t="81208" x="6538913" y="5597525"/>
          <p14:tracePt t="81218" x="6538913" y="5608638"/>
          <p14:tracePt t="81225" x="6538913" y="5614988"/>
          <p14:tracePt t="81232" x="6534150" y="5614988"/>
          <p14:tracePt t="81243" x="6523038" y="5630863"/>
          <p14:tracePt t="81249" x="6518275" y="5641975"/>
          <p14:tracePt t="81258" x="6507163" y="5646738"/>
          <p14:tracePt t="81277" x="6480175" y="5675313"/>
          <p14:tracePt t="81282" x="6473825" y="5680075"/>
          <p14:tracePt t="81290" x="6457950" y="5695950"/>
          <p14:tracePt t="81299" x="6446838" y="5707063"/>
          <p14:tracePt t="81306" x="6446838" y="5713413"/>
          <p14:tracePt t="81313" x="6440488" y="5729288"/>
          <p14:tracePt t="81321" x="6440488" y="5740400"/>
          <p14:tracePt t="81433" x="6429375" y="5740400"/>
          <p14:tracePt t="81441" x="6424613" y="5740400"/>
          <p14:tracePt t="81449" x="6424613" y="5746750"/>
          <p14:tracePt t="81458" x="6424613" y="5756275"/>
          <p14:tracePt t="81465" x="6419850" y="5756275"/>
          <p14:tracePt t="81473" x="6419850" y="5762625"/>
          <p14:tracePt t="81889" x="6408738" y="5762625"/>
          <p14:tracePt t="82009" x="6402388" y="5762625"/>
          <p14:tracePt t="82025" x="6391275" y="5762625"/>
          <p14:tracePt t="82034" x="6386513" y="5762625"/>
          <p14:tracePt t="82041" x="6375400" y="5762625"/>
          <p14:tracePt t="82060" x="6370638" y="5762625"/>
          <p14:tracePt t="82145" x="6364288" y="5762625"/>
          <p14:tracePt t="85049" x="6370638" y="5762625"/>
          <p14:tracePt t="85057" x="6380163" y="5762625"/>
          <p14:tracePt t="85065" x="6440488" y="5762625"/>
          <p14:tracePt t="85073" x="6511925" y="5762625"/>
          <p14:tracePt t="85080" x="6659563" y="5762625"/>
          <p14:tracePt t="85088" x="6808788" y="5762625"/>
          <p14:tracePt t="85097" x="6988175" y="5746750"/>
          <p14:tracePt t="85105" x="7186613" y="5746750"/>
          <p14:tracePt t="85113" x="7372350" y="5729288"/>
          <p14:tracePt t="85121" x="7531100" y="5729288"/>
          <p14:tracePt t="85129" x="7694613" y="5713413"/>
          <p14:tracePt t="85137" x="7826375" y="5702300"/>
          <p14:tracePt t="85147" x="7935913" y="5702300"/>
          <p14:tracePt t="85154" x="8045450" y="5686425"/>
          <p14:tracePt t="85162" x="8139113" y="5686425"/>
          <p14:tracePt t="85169" x="8248650" y="5686425"/>
          <p14:tracePt t="85176" x="8342313" y="5686425"/>
          <p14:tracePt t="85185" x="8396288" y="5686425"/>
          <p14:tracePt t="85195" x="8429625" y="5675313"/>
          <p14:tracePt t="85201" x="8407400" y="5675313"/>
          <p14:tracePt t="85210" x="8429625" y="5675313"/>
          <p14:tracePt t="85217" x="8467725" y="5675313"/>
          <p14:tracePt t="85226" x="8512175" y="5675313"/>
          <p14:tracePt t="85233" x="8539163" y="5675313"/>
          <p14:tracePt t="85242" x="8570913" y="5675313"/>
          <p14:tracePt t="85250" x="8610600" y="5675313"/>
          <p14:tracePt t="85257" x="8637588" y="5675313"/>
          <p14:tracePt t="85279" x="8713788" y="5657850"/>
          <p14:tracePt t="85282" x="8720138" y="5657850"/>
          <p14:tracePt t="85289" x="8736013" y="5657850"/>
          <p14:tracePt t="85297" x="8751888" y="5657850"/>
          <p14:tracePt t="85305" x="8763000" y="5657850"/>
          <p14:tracePt t="85313" x="8780463" y="5657850"/>
          <p14:tracePt t="85321" x="8796338" y="5657850"/>
          <p14:tracePt t="85329" x="8840788" y="5646738"/>
          <p14:tracePt t="85337" x="8867775" y="5646738"/>
          <p14:tracePt t="85347" x="8921750" y="5646738"/>
          <p14:tracePt t="85354" x="8993188" y="5646738"/>
          <p14:tracePt t="85361" x="9053513" y="5646738"/>
          <p14:tracePt t="85369" x="9091613" y="5646738"/>
          <p14:tracePt t="85377" x="9147175" y="5646738"/>
          <p14:tracePt t="85384" x="9190038" y="5646738"/>
          <p14:tracePt t="85394" x="9218613" y="5646738"/>
          <p14:tracePt t="85401" x="9245600" y="5646738"/>
          <p14:tracePt t="85410" x="9256713" y="5646738"/>
          <p14:tracePt t="85417" x="9261475" y="5646738"/>
          <p14:tracePt t="85428" x="9272588" y="5646738"/>
          <p14:tracePt t="85457" x="9278938" y="5646738"/>
          <p14:tracePt t="85482" x="9283700" y="5646738"/>
          <p14:tracePt t="85641" x="9294813" y="5646738"/>
          <p14:tracePt t="86259" x="9299575" y="5646738"/>
          <p14:tracePt t="86265" x="9310688" y="5646738"/>
          <p14:tracePt t="86274" x="9317038" y="5646738"/>
          <p14:tracePt t="86282" x="9328150" y="5646738"/>
          <p14:tracePt t="86289" x="9348788" y="5646738"/>
          <p14:tracePt t="86297" x="9371013" y="5646738"/>
          <p14:tracePt t="86306" x="9409113" y="5646738"/>
          <p14:tracePt t="86313" x="9464675" y="5646738"/>
          <p14:tracePt t="86321" x="9518650" y="5646738"/>
          <p14:tracePt t="86329" x="9563100" y="5646738"/>
          <p14:tracePt t="86337" x="9617075" y="5646738"/>
          <p14:tracePt t="86344" x="9645650" y="5637213"/>
          <p14:tracePt t="86353" x="9688513" y="5637213"/>
          <p14:tracePt t="86361" x="9694863" y="5630863"/>
          <p14:tracePt t="86369" x="9721850" y="5619750"/>
          <p14:tracePt t="86377" x="9737725" y="5619750"/>
          <p14:tracePt t="86386" x="9755188" y="5619750"/>
          <p14:tracePt t="86393" x="9766300" y="5608638"/>
          <p14:tracePt t="86401" x="9793288" y="5608638"/>
          <p14:tracePt t="86410" x="9798050" y="5608638"/>
          <p14:tracePt t="86416" x="9815513" y="5608638"/>
          <p14:tracePt t="86426" x="9826625" y="5608638"/>
          <p14:tracePt t="87385" x="9826625" y="5603875"/>
          <p14:tracePt t="87393" x="9831388" y="5603875"/>
          <p14:tracePt t="87401" x="9858375" y="5603875"/>
          <p14:tracePt t="87411" x="9864725" y="5603875"/>
          <p14:tracePt t="87418" x="9891713" y="5603875"/>
          <p14:tracePt t="87427" x="9896475" y="5603875"/>
          <p14:tracePt t="87433" x="9913938" y="5603875"/>
          <p14:tracePt t="87441" x="9925050" y="5603875"/>
          <p14:tracePt t="87497" x="9918700" y="5603875"/>
          <p14:tracePt t="87505" x="9913938" y="5603875"/>
          <p14:tracePt t="87522" x="9907588" y="5603875"/>
          <p14:tracePt t="87610" x="9896475" y="5603875"/>
          <p14:tracePt t="87617" x="9891713" y="5603875"/>
          <p14:tracePt t="87626" x="9875838" y="5603875"/>
          <p14:tracePt t="87634" x="9831388" y="5603875"/>
          <p14:tracePt t="87641" x="9732963" y="5603875"/>
          <p14:tracePt t="87649" x="9623425" y="5603875"/>
          <p14:tracePt t="87659" x="9442450" y="5630863"/>
          <p14:tracePt t="87666" x="9256713" y="5657850"/>
          <p14:tracePt t="87672" x="9048750" y="5707063"/>
          <p14:tracePt t="87682" x="8878888" y="5740400"/>
          <p14:tracePt t="87689" x="8697913" y="5767388"/>
          <p14:tracePt t="87697" x="8532813" y="5784850"/>
          <p14:tracePt t="87705" x="8402638" y="5800725"/>
          <p14:tracePt t="87715" x="8237538" y="5827713"/>
          <p14:tracePt t="87721" x="8105775" y="5845175"/>
          <p14:tracePt t="87731" x="7980363" y="5845175"/>
          <p14:tracePt t="87737" x="7853363" y="5845175"/>
          <p14:tracePt t="87746" x="7754938" y="5856288"/>
          <p14:tracePt t="87754" x="7685088" y="5856288"/>
          <p14:tracePt t="87762" x="7705725" y="5856288"/>
          <p14:tracePt t="87770" x="7656513" y="5856288"/>
          <p14:tracePt t="87780" x="7564438" y="5856288"/>
          <p14:tracePt t="87785" x="7475538" y="5856288"/>
          <p14:tracePt t="87793" x="7415213" y="5856288"/>
          <p14:tracePt t="87801" x="7323138" y="5856288"/>
          <p14:tracePt t="87812" x="7267575" y="5856288"/>
          <p14:tracePt t="87817" x="7213600" y="5856288"/>
          <p14:tracePt t="87826" x="7137400" y="5856288"/>
          <p14:tracePt t="87833" x="7081838" y="5856288"/>
          <p14:tracePt t="87841" x="7037388" y="5856288"/>
          <p14:tracePt t="87849" x="6983413" y="5856288"/>
          <p14:tracePt t="87858" x="6911975" y="5856288"/>
          <p14:tracePt t="87865" x="6858000" y="5856288"/>
          <p14:tracePt t="87874" x="6813550" y="5856288"/>
          <p14:tracePt t="87882" x="6775450" y="5856288"/>
          <p14:tracePt t="87889" x="6742113" y="5856288"/>
          <p14:tracePt t="87897" x="6704013" y="5856288"/>
          <p14:tracePt t="87906" x="6659563" y="5856288"/>
          <p14:tracePt t="87913" x="6605588" y="5849938"/>
          <p14:tracePt t="87921" x="6511925" y="5849938"/>
          <p14:tracePt t="87930" x="6419850" y="5838825"/>
          <p14:tracePt t="87937" x="6310313" y="5838825"/>
          <p14:tracePt t="87946" x="6200775" y="5838825"/>
          <p14:tracePt t="87953" x="6107113" y="5838825"/>
          <p14:tracePt t="87961" x="6013450" y="5838825"/>
          <p14:tracePt t="87969" x="5937250" y="5822950"/>
          <p14:tracePt t="87978" x="5899150" y="5822950"/>
          <p14:tracePt t="87985" x="5881688" y="5822950"/>
          <p14:tracePt t="87993" x="5872163" y="5822950"/>
          <p14:tracePt t="88001" x="5865813" y="5822950"/>
          <p14:tracePt t="88010" x="5854700" y="5822950"/>
          <p14:tracePt t="88017" x="5849938" y="5822950"/>
          <p14:tracePt t="88027" x="5838825" y="5822950"/>
          <p14:tracePt t="88032" x="5832475" y="5822950"/>
          <p14:tracePt t="88042" x="5827713" y="5822950"/>
          <p14:tracePt t="88049" x="5816600" y="5822950"/>
          <p14:tracePt t="88059" x="5811838" y="5822950"/>
          <p14:tracePt t="88064" x="5783263" y="5816600"/>
          <p14:tracePt t="88073" x="5740400" y="5816600"/>
          <p14:tracePt t="88082" x="5711825" y="5816600"/>
          <p14:tracePt t="88106" x="5673725" y="5816600"/>
          <p14:tracePt t="88113" x="5646738" y="5816600"/>
          <p14:tracePt t="88121" x="5630863" y="5816600"/>
          <p14:tracePt t="88131" x="5624513" y="5816600"/>
          <p14:tracePt t="88185" x="5624513" y="5807075"/>
          <p14:tracePt t="88201" x="5624513" y="5800725"/>
          <p14:tracePt t="88211" x="5613400" y="5800725"/>
          <p14:tracePt t="88216" x="5608638" y="5800725"/>
          <p14:tracePt t="88226" x="5608638" y="5789613"/>
          <p14:tracePt t="88233" x="5597525" y="5789613"/>
          <p14:tracePt t="88361" x="5592763" y="5789613"/>
          <p14:tracePt t="88417" x="5592763" y="5784850"/>
          <p14:tracePt t="88433" x="5602288" y="5784850"/>
          <p14:tracePt t="88442" x="5608638" y="5778500"/>
          <p14:tracePt t="88449" x="5619750" y="5756275"/>
          <p14:tracePt t="88457" x="5624513" y="5751513"/>
          <p14:tracePt t="88465" x="5653088" y="5740400"/>
          <p14:tracePt t="88473" x="5653088" y="5724525"/>
          <p14:tracePt t="88481" x="5657850" y="5718175"/>
          <p14:tracePt t="88490" x="5657850" y="5707063"/>
          <p14:tracePt t="88497" x="5680075" y="5702300"/>
          <p14:tracePt t="88505" x="5680075" y="5691188"/>
          <p14:tracePt t="88521" x="5680075" y="5686425"/>
          <p14:tracePt t="89873" x="5684838" y="5686425"/>
          <p14:tracePt t="89881" x="5691188" y="5686425"/>
          <p14:tracePt t="89890" x="5702300" y="5686425"/>
          <p14:tracePt t="89897" x="5707063" y="5686425"/>
          <p14:tracePt t="89905" x="5718175" y="5686425"/>
          <p14:tracePt t="89913" x="5722938" y="5686425"/>
          <p14:tracePt t="89921" x="5729288" y="5686425"/>
          <p14:tracePt t="89929" x="5740400" y="5686425"/>
          <p14:tracePt t="89937" x="5740400" y="5680075"/>
          <p14:tracePt t="90865" x="5734050" y="5680075"/>
          <p14:tracePt t="90897" x="5729288" y="5680075"/>
          <p14:tracePt t="90905" x="5722938" y="5680075"/>
          <p14:tracePt t="90922" x="5729288" y="5680075"/>
          <p14:tracePt t="90929" x="5745163" y="5680075"/>
          <p14:tracePt t="90937" x="5789613" y="5680075"/>
          <p14:tracePt t="90946" x="5816600" y="5680075"/>
          <p14:tracePt t="90953" x="5861050" y="5680075"/>
          <p14:tracePt t="90962" x="5876925" y="5680075"/>
          <p14:tracePt t="90970" x="5921375" y="5680075"/>
          <p14:tracePt t="90978" x="5948363" y="5680075"/>
          <p14:tracePt t="90984" x="5975350" y="5680075"/>
          <p14:tracePt t="90995" x="5986463" y="5680075"/>
          <p14:tracePt t="91001" x="5991225" y="5680075"/>
          <p14:tracePt t="91010" x="6002338" y="5680075"/>
          <p14:tracePt t="91049" x="6008688" y="5680075"/>
          <p14:tracePt t="91057" x="6013450" y="5680075"/>
          <p14:tracePt t="91065" x="6013450" y="5695950"/>
          <p14:tracePt t="91074" x="6046788" y="5695950"/>
          <p14:tracePt t="91081" x="6062663" y="5707063"/>
          <p14:tracePt t="91089" x="6107113" y="5718175"/>
          <p14:tracePt t="91097" x="6151563" y="5729288"/>
          <p14:tracePt t="91105" x="6227763" y="5740400"/>
          <p14:tracePt t="91115" x="6281738" y="5756275"/>
          <p14:tracePt t="91121" x="6326188" y="5756275"/>
          <p14:tracePt t="91128" x="6364288" y="5756275"/>
          <p14:tracePt t="91137" x="6408738" y="5756275"/>
          <p14:tracePt t="91145" x="6435725" y="5756275"/>
          <p14:tracePt t="91154" x="6446838" y="5756275"/>
          <p14:tracePt t="91162" x="6451600" y="5756275"/>
          <p14:tracePt t="91897" x="6457950" y="5756275"/>
          <p14:tracePt t="91905" x="6469063" y="5756275"/>
          <p14:tracePt t="91913" x="6473825" y="5756275"/>
          <p14:tracePt t="91922" x="6484938" y="5756275"/>
          <p14:tracePt t="91928" x="6500813" y="5756275"/>
          <p14:tracePt t="91937" x="6507163" y="5756275"/>
          <p14:tracePt t="91946" x="6523038" y="5756275"/>
          <p14:tracePt t="91953" x="6538913" y="5756275"/>
          <p14:tracePt t="91963" x="6572250" y="5756275"/>
          <p14:tracePt t="91969" x="6610350" y="5756275"/>
          <p14:tracePt t="91978" x="6665913" y="5756275"/>
          <p14:tracePt t="91985" x="6726238" y="5756275"/>
          <p14:tracePt t="91996" x="6813550" y="5756275"/>
          <p14:tracePt t="92001" x="6923088" y="5756275"/>
          <p14:tracePt t="92009" x="7016750" y="5756275"/>
          <p14:tracePt t="92018" x="7108825" y="5756275"/>
          <p14:tracePt t="92027" x="7202488" y="5756275"/>
          <p14:tracePt t="92033" x="7296150" y="5746750"/>
          <p14:tracePt t="92041" x="7388225" y="5746750"/>
          <p14:tracePt t="92050" x="7443788" y="5746750"/>
          <p14:tracePt t="92057" x="7558088" y="5756275"/>
          <p14:tracePt t="92065" x="7634288" y="5795963"/>
          <p14:tracePt t="92074" x="7634288" y="5811838"/>
          <p14:tracePt t="92081" x="7624763" y="5845175"/>
          <p14:tracePt t="92089" x="7645400" y="5856288"/>
          <p14:tracePt t="92098" x="7656513" y="5872163"/>
          <p14:tracePt t="92105" x="7656513" y="5876925"/>
          <p14:tracePt t="92115" x="7656513" y="5888038"/>
          <p14:tracePt t="92122" x="7651750" y="5888038"/>
          <p14:tracePt t="92130" x="7645400" y="5905500"/>
          <p14:tracePt t="92137" x="7634288" y="5905500"/>
          <p14:tracePt t="92145" x="7607300" y="5916613"/>
          <p14:tracePt t="92154" x="7613650" y="5916613"/>
          <p14:tracePt t="92162" x="7618413" y="5916613"/>
          <p14:tracePt t="92169" x="7629525" y="5916613"/>
          <p14:tracePt t="92180" x="7585075" y="5916613"/>
          <p14:tracePt t="92184" x="7475538" y="5916613"/>
          <p14:tracePt t="92194" x="7327900" y="5916613"/>
          <p14:tracePt t="92202" x="7131050" y="5926138"/>
          <p14:tracePt t="92209" x="6927850" y="5943600"/>
          <p14:tracePt t="92217" x="6670675" y="5981700"/>
          <p14:tracePt t="92226" x="6370638" y="5981700"/>
          <p14:tracePt t="92233" x="6046788" y="6042025"/>
          <p14:tracePt t="92241" x="5695950" y="6080125"/>
          <p14:tracePt t="92250" x="5373688" y="6140450"/>
          <p14:tracePt t="92256" x="5083175" y="6200775"/>
          <p14:tracePt t="92265" x="4879975" y="6216650"/>
          <p14:tracePt t="92283" x="4694238" y="6272213"/>
          <p14:tracePt t="92289" x="4676775" y="6276975"/>
          <p14:tracePt t="92298" x="4606925" y="6294438"/>
          <p14:tracePt t="92306" x="4551363" y="6294438"/>
          <p14:tracePt t="92314" x="4491038" y="6294438"/>
          <p14:tracePt t="92321" x="4452938" y="6294438"/>
          <p14:tracePt t="92331" x="4408488" y="6294438"/>
          <p14:tracePt t="92337" x="4370388" y="6294438"/>
          <p14:tracePt t="92346" x="4316413" y="6294438"/>
          <p14:tracePt t="92353" x="4260850" y="6294438"/>
          <p14:tracePt t="92362" x="4200525" y="6294438"/>
          <p14:tracePt t="92369" x="4162425" y="6294438"/>
          <p14:tracePt t="92380" x="4108450" y="6294438"/>
          <p14:tracePt t="92385" x="4068763" y="6294438"/>
          <p14:tracePt t="92395" x="4025900" y="6294438"/>
          <p14:tracePt t="92400" x="3970338" y="6294438"/>
          <p14:tracePt t="92410" x="3943350" y="6294438"/>
          <p14:tracePt t="92416" x="3898900" y="6294438"/>
          <p14:tracePt t="92426" x="3894138" y="6294438"/>
          <p14:tracePt t="92434" x="3878263" y="6294438"/>
          <p14:tracePt t="92441" x="3867150" y="6294438"/>
          <p14:tracePt t="92449" x="3867150" y="6288088"/>
          <p14:tracePt t="92456" x="3844925" y="6288088"/>
          <p14:tracePt t="92465" x="3822700" y="6288088"/>
          <p14:tracePt t="92474" x="3784600" y="6288088"/>
          <p14:tracePt t="92482" x="3713163" y="6288088"/>
          <p14:tracePt t="92489" x="3603625" y="6288088"/>
          <p14:tracePt t="92497" x="3494088" y="6288088"/>
          <p14:tracePt t="92506" x="3384550" y="6288088"/>
          <p14:tracePt t="92513" x="3252788" y="6299200"/>
          <p14:tracePt t="92521" x="3165475" y="6299200"/>
          <p14:tracePt t="92530" x="3105150" y="6310313"/>
          <p14:tracePt t="92536" x="3062288" y="6310313"/>
          <p14:tracePt t="92545" x="3017838" y="6332538"/>
          <p14:tracePt t="92553" x="2979738" y="6332538"/>
          <p14:tracePt t="92562" x="2957513" y="6326188"/>
          <p14:tracePt t="92569" x="2941638" y="6310313"/>
          <p14:tracePt t="92581" x="2908300" y="6299200"/>
          <p14:tracePt t="92586" x="2892425" y="6288088"/>
          <p14:tracePt t="92594" x="2859088" y="6265863"/>
          <p14:tracePt t="92601" x="2854325" y="6261100"/>
          <p14:tracePt t="92609" x="2825750" y="6249988"/>
          <p14:tracePt t="92617" x="2798763" y="6245225"/>
          <p14:tracePt t="92626" x="2798763" y="6234113"/>
          <p14:tracePt t="92635" x="2814638" y="6223000"/>
          <p14:tracePt t="92640" x="2782888" y="6223000"/>
          <p14:tracePt t="92649" x="2738438" y="6216650"/>
          <p14:tracePt t="92658" x="2700338" y="6216650"/>
          <p14:tracePt t="92665" x="2667000" y="6216650"/>
          <p14:tracePt t="92673" x="2640013" y="6205538"/>
          <p14:tracePt t="92682" x="2624138" y="6205538"/>
          <p14:tracePt t="92689" x="2613025" y="6205538"/>
          <p14:tracePt t="92721" x="2606675" y="6205538"/>
          <p14:tracePt t="92728" x="2601913" y="6205538"/>
          <p14:tracePt t="92737" x="2590800" y="6194425"/>
          <p14:tracePt t="92747" x="2584450" y="6194425"/>
          <p14:tracePt t="92753" x="2535238" y="6194425"/>
          <p14:tracePt t="92761" x="2459038" y="6194425"/>
          <p14:tracePt t="92770" x="2365375" y="6205538"/>
          <p14:tracePt t="92779" x="2289175" y="6216650"/>
          <p14:tracePt t="92786" x="2197100" y="6216650"/>
          <p14:tracePt t="92796" x="2119313" y="6227763"/>
          <p14:tracePt t="92801" x="2065338" y="6227763"/>
          <p14:tracePt t="92809" x="2027238" y="6227763"/>
          <p14:tracePt t="92816" x="2005013" y="6227763"/>
          <p14:tracePt t="92826" x="1987550" y="6227763"/>
          <p14:tracePt t="92833" x="1982788" y="6227763"/>
          <p14:tracePt t="92842" x="1971675" y="6227763"/>
          <p14:tracePt t="92857" x="1966913" y="6227763"/>
          <p14:tracePt t="92865" x="1955800" y="6227763"/>
          <p14:tracePt t="92872" x="1955800" y="6223000"/>
          <p14:tracePt t="92881" x="1949450" y="6211888"/>
          <p14:tracePt t="92889" x="1944688" y="6211888"/>
          <p14:tracePt t="92897" x="1933575" y="6205538"/>
          <p14:tracePt t="92905" x="1917700" y="6205538"/>
          <p14:tracePt t="92914" x="1911350" y="6205538"/>
          <p14:tracePt t="92922" x="1884363" y="6205538"/>
          <p14:tracePt t="92929" x="1878013" y="6205538"/>
          <p14:tracePt t="92937" x="1866900" y="6205538"/>
          <p14:tracePt t="92947" x="1862138" y="6205538"/>
          <p14:tracePt t="92953" x="1851025" y="6205538"/>
          <p14:tracePt t="92993" x="1857375" y="6205538"/>
          <p14:tracePt t="93001" x="1862138" y="6205538"/>
          <p14:tracePt t="93009" x="1873250" y="6205538"/>
          <p14:tracePt t="93018" x="1906588" y="6205538"/>
          <p14:tracePt t="93025" x="1960563" y="6205538"/>
          <p14:tracePt t="93033" x="2070100" y="6205538"/>
          <p14:tracePt t="93042" x="2179638" y="6205538"/>
          <p14:tracePt t="93049" x="2327275" y="6205538"/>
          <p14:tracePt t="93057" x="2454275" y="6205538"/>
          <p14:tracePt t="93066" x="2601913" y="6205538"/>
          <p14:tracePt t="93073" x="2727325" y="6205538"/>
          <p14:tracePt t="93081" x="2836863" y="6205538"/>
          <p14:tracePt t="93089" x="2913063" y="6205538"/>
          <p14:tracePt t="93096" x="2984500" y="6205538"/>
          <p14:tracePt t="93105" x="3040063" y="6205538"/>
          <p14:tracePt t="93113" x="3073400" y="6194425"/>
          <p14:tracePt t="93121" x="3062288" y="6194425"/>
          <p14:tracePt t="93130" x="3154363" y="6184900"/>
          <p14:tracePt t="93138" x="3263900" y="6167438"/>
          <p14:tracePt t="93146" x="3411538" y="6151563"/>
          <p14:tracePt t="93153" x="3560763" y="6124575"/>
          <p14:tracePt t="93163" x="3746500" y="6107113"/>
          <p14:tracePt t="93170" x="3910013" y="6091238"/>
          <p14:tracePt t="93179" x="4090988" y="6091238"/>
          <p14:tracePt t="93184" x="4256088" y="6091238"/>
          <p14:tracePt t="93194" x="4381500" y="6091238"/>
          <p14:tracePt t="93200" x="4524375" y="6091238"/>
          <p14:tracePt t="93209" x="4656138" y="6091238"/>
          <p14:tracePt t="93218" x="4781550" y="6091238"/>
          <p14:tracePt t="93225" x="4879975" y="6113463"/>
          <p14:tracePt t="93233" x="4989513" y="6129338"/>
          <p14:tracePt t="93241" x="5099050" y="6129338"/>
          <p14:tracePt t="93249" x="5230813" y="6145213"/>
          <p14:tracePt t="93257" x="5394325" y="6173788"/>
          <p14:tracePt t="93281" x="5811838" y="6189663"/>
          <p14:tracePt t="93290" x="6013450" y="6189663"/>
          <p14:tracePt t="93297" x="6216650" y="6162675"/>
          <p14:tracePt t="93305" x="6380163" y="6145213"/>
          <p14:tracePt t="93314" x="6545263" y="6145213"/>
          <p14:tracePt t="93321" x="6654800" y="6135688"/>
          <p14:tracePt t="93332" x="6719888" y="6107113"/>
          <p14:tracePt t="93336" x="6757988" y="6107113"/>
          <p14:tracePt t="93345" x="6769100" y="6102350"/>
          <p14:tracePt t="93354" x="6775450" y="6102350"/>
          <p14:tracePt t="93362" x="6780213" y="6102350"/>
          <p14:tracePt t="93369" x="6791325" y="6102350"/>
          <p14:tracePt t="93425" x="6791325" y="6107113"/>
          <p14:tracePt t="93433" x="6791325" y="6118225"/>
          <p14:tracePt t="93449" x="6797675" y="6118225"/>
          <p14:tracePt t="93457" x="6808788" y="6118225"/>
          <p14:tracePt t="93465" x="6824663" y="6124575"/>
          <p14:tracePt t="93474" x="6840538" y="6124575"/>
          <p14:tracePt t="93481" x="6896100" y="6124575"/>
          <p14:tracePt t="93489" x="6934200" y="6124575"/>
          <p14:tracePt t="93497" x="6988175" y="6124575"/>
          <p14:tracePt t="93505" x="7021513" y="6124575"/>
          <p14:tracePt t="93512" x="7037388" y="6113463"/>
          <p14:tracePt t="93522" x="7059613" y="6102350"/>
          <p14:tracePt t="93529" x="7065963" y="6102350"/>
          <p14:tracePt t="93537" x="7077075" y="6096000"/>
          <p14:tracePt t="93547" x="7097713" y="6096000"/>
          <p14:tracePt t="93552" x="7108825" y="6096000"/>
          <p14:tracePt t="93562" x="7126288" y="6084888"/>
          <p14:tracePt t="93570" x="7131050" y="6084888"/>
          <p14:tracePt t="93601" x="7119938" y="6084888"/>
          <p14:tracePt t="93609" x="7115175" y="6084888"/>
          <p14:tracePt t="93617" x="7077075" y="6084888"/>
          <p14:tracePt t="93626" x="7027863" y="6084888"/>
          <p14:tracePt t="93633" x="6934200" y="6084888"/>
          <p14:tracePt t="93641" x="6818313" y="6075363"/>
          <p14:tracePt t="93649" x="6654800" y="6057900"/>
          <p14:tracePt t="93657" x="6489700" y="6042025"/>
          <p14:tracePt t="93665" x="6342063" y="6030913"/>
          <p14:tracePt t="93674" x="6249988" y="5997575"/>
          <p14:tracePt t="93682" x="6238875" y="5997575"/>
          <p14:tracePt t="93689" x="6238875" y="5992813"/>
          <p14:tracePt t="93697" x="6261100" y="5992813"/>
          <p14:tracePt t="93705" x="6348413" y="5954713"/>
          <p14:tracePt t="93712" x="6534150" y="5926138"/>
          <p14:tracePt t="93722" x="6824663" y="5849938"/>
          <p14:tracePt t="93729" x="7312025" y="5707063"/>
          <p14:tracePt t="93738" x="7864475" y="5554663"/>
          <p14:tracePt t="93749" x="8467725" y="5346700"/>
          <p14:tracePt t="93753" x="8582025" y="5241925"/>
          <p14:tracePt t="93762" x="8894763" y="5087938"/>
          <p14:tracePt t="93769" x="9151938" y="4929188"/>
          <p14:tracePt t="93779" x="9305925" y="4837113"/>
          <p14:tracePt t="93784" x="9371013" y="4754563"/>
          <p14:tracePt t="93794" x="9382125" y="4710113"/>
          <p14:tracePt t="93803" x="9382125" y="4672013"/>
          <p14:tracePt t="93809" x="9377363" y="4629150"/>
          <p14:tracePt t="93816" x="9344025" y="4579938"/>
          <p14:tracePt t="93826" x="9278938" y="4530725"/>
          <p14:tracePt t="93834" x="9178925" y="4470400"/>
          <p14:tracePt t="93841" x="9053513" y="4332288"/>
          <p14:tracePt t="93850" x="8796338" y="4037013"/>
          <p14:tracePt t="93857" x="8796338" y="3943350"/>
          <p14:tracePt t="93865" x="8780463" y="3932238"/>
          <p14:tracePt t="94065" x="8769350" y="3932238"/>
          <p14:tracePt t="94073" x="8774113" y="3932238"/>
          <p14:tracePt t="94080" x="8801100" y="3932238"/>
          <p14:tracePt t="94090" x="8796338" y="3932238"/>
          <p14:tracePt t="94098" x="8796338" y="3927475"/>
          <p14:tracePt t="94105" x="8796338" y="3900488"/>
          <p14:tracePt t="94114" x="8807450" y="3784600"/>
          <p14:tracePt t="94121" x="8850313" y="3621088"/>
          <p14:tracePt t="94128" x="8970963" y="3417888"/>
          <p14:tracePt t="94137" x="9124950" y="3160713"/>
          <p14:tracePt t="94146" x="9348788" y="2820988"/>
          <p14:tracePt t="94153" x="9628188" y="2476500"/>
          <p14:tracePt t="94164" x="9994900" y="2087563"/>
          <p14:tracePt t="94168" x="10313988" y="1670050"/>
          <p14:tracePt t="94179" x="10680700" y="1276350"/>
          <p14:tracePt t="94185" x="11036300" y="920750"/>
          <p14:tracePt t="94194" x="11349038" y="536575"/>
          <p14:tracePt t="94201" x="11534775" y="274638"/>
          <p14:tracePt t="94210" x="11688763" y="15875"/>
          <p14:tracePt t="94338" x="11501438" y="38100"/>
          <p14:tracePt t="94346" x="11507788" y="38100"/>
          <p14:tracePt t="94353" x="11507788" y="33338"/>
          <p14:tracePt t="94362" x="11534775" y="15875"/>
          <p14:tracePt t="94794" x="11709400" y="274638"/>
          <p14:tracePt t="94802" x="11709400" y="454025"/>
          <p14:tracePt t="94811" x="11709400" y="635000"/>
          <p14:tracePt t="94817" x="11709400" y="766763"/>
          <p14:tracePt t="94825" x="11709400" y="860425"/>
          <p14:tracePt t="94833" x="11720513" y="914400"/>
          <p14:tracePt t="94841" x="11742738" y="936625"/>
          <p14:tracePt t="94849" x="11742738" y="941388"/>
          <p14:tracePt t="94863" x="11742738" y="952500"/>
          <p14:tracePt t="94867" x="11749088" y="952500"/>
          <p14:tracePt t="94872" x="11749088" y="920750"/>
          <p14:tracePt t="94881" x="11749088" y="854075"/>
          <p14:tracePt t="94889" x="11749088" y="762000"/>
          <p14:tracePt t="94897" x="11726863" y="646113"/>
          <p14:tracePt t="94905" x="11698288" y="514350"/>
          <p14:tracePt t="94913" x="11606213" y="377825"/>
          <p14:tracePt t="94921" x="11534775" y="246063"/>
          <p14:tracePt t="94930" x="11387138" y="8255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4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2182</TotalTime>
  <Words>1696</Words>
  <Application>Microsoft Office PowerPoint</Application>
  <PresentationFormat>Widescreen</PresentationFormat>
  <Paragraphs>118</Paragraphs>
  <Slides>9</Slides>
  <Notes>1</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Arial Narrow</vt:lpstr>
      <vt:lpstr>Calibri</vt:lpstr>
      <vt:lpstr>Calibri Light</vt:lpstr>
      <vt:lpstr>Symbol</vt:lpstr>
      <vt:lpstr>Times New Roman</vt:lpstr>
      <vt:lpstr>Office Theme</vt:lpstr>
      <vt:lpstr>(3200) PHAETHON, FIRST SUCCESSFUL OBSERVATIONS OF OCCULTATIONS BY A SMALL NEAR-EARTH OBJECT Paper 412.01 </vt:lpstr>
      <vt:lpstr>PowerPoint Presentation</vt:lpstr>
      <vt:lpstr>PowerPoint Presentation</vt:lpstr>
      <vt:lpstr>THE 2019 JULY 29 OCCULTATION OF 7.3-MAG. HIP 24973 BY PHAETHON</vt:lpstr>
      <vt:lpstr>The video recording is trimmed to the event, and comments made right after it. Equipment used is below.</vt:lpstr>
      <vt:lpstr>SKY PLANE PLOTS OF THE OBSERVATIONS OF THE 2019 JULY 29 OCCULTATION </vt:lpstr>
      <vt:lpstr>PowerPoint Presentation</vt:lpstr>
      <vt:lpstr>Science Results and Promise for the Future</vt:lpstr>
      <vt:lpstr>Recap of 1st Observations of Occultations by a Small NEO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(3200) PHAETHON, FIRST SUCCESSFUL OBSERVATIONS OF OCCULTATIONS BY A SMALL NEAR-EARTH OBJECT Paper 412.01</dc:title>
  <dc:creator>David W Dunham</dc:creator>
  <cp:lastModifiedBy>cabrillo</cp:lastModifiedBy>
  <cp:revision>102</cp:revision>
  <dcterms:created xsi:type="dcterms:W3CDTF">2020-10-22T03:45:02Z</dcterms:created>
  <dcterms:modified xsi:type="dcterms:W3CDTF">2020-10-28T22:38:35Z</dcterms:modified>
</cp:coreProperties>
</file>